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70" r:id="rId9"/>
    <p:sldId id="271" r:id="rId10"/>
    <p:sldId id="264" r:id="rId11"/>
    <p:sldId id="266" r:id="rId12"/>
    <p:sldId id="265" r:id="rId13"/>
    <p:sldId id="267"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65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A8B7B2-64D7-4C93-9005-B775F86AE448}"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47E9B203-6E8F-4EED-B903-14C59D485C0F}">
      <dgm:prSet/>
      <dgm:spPr/>
      <dgm:t>
        <a:bodyPr/>
        <a:lstStyle/>
        <a:p>
          <a:r>
            <a:rPr lang="en-IN"/>
            <a:t>Introduction</a:t>
          </a:r>
          <a:endParaRPr lang="en-US"/>
        </a:p>
      </dgm:t>
    </dgm:pt>
    <dgm:pt modelId="{0BF90D85-19DD-4301-A59F-A5474C65780E}" type="parTrans" cxnId="{F94F863A-76FF-4D15-AE4F-7D3D08D325A6}">
      <dgm:prSet/>
      <dgm:spPr/>
      <dgm:t>
        <a:bodyPr/>
        <a:lstStyle/>
        <a:p>
          <a:endParaRPr lang="en-US"/>
        </a:p>
      </dgm:t>
    </dgm:pt>
    <dgm:pt modelId="{F8F5FC7B-191F-421A-A2F7-0A6361D7CBCC}" type="sibTrans" cxnId="{F94F863A-76FF-4D15-AE4F-7D3D08D325A6}">
      <dgm:prSet/>
      <dgm:spPr/>
      <dgm:t>
        <a:bodyPr/>
        <a:lstStyle/>
        <a:p>
          <a:endParaRPr lang="en-US"/>
        </a:p>
      </dgm:t>
    </dgm:pt>
    <dgm:pt modelId="{1674FE63-63CB-4418-A551-C236B4BE3503}">
      <dgm:prSet/>
      <dgm:spPr/>
      <dgm:t>
        <a:bodyPr/>
        <a:lstStyle/>
        <a:p>
          <a:r>
            <a:rPr lang="en-IN"/>
            <a:t>Problem Statement</a:t>
          </a:r>
          <a:endParaRPr lang="en-US"/>
        </a:p>
      </dgm:t>
    </dgm:pt>
    <dgm:pt modelId="{8F44FC81-19FD-4411-ADCC-03F1419483A2}" type="parTrans" cxnId="{084E6457-BF29-4224-90B7-978DFC4A718E}">
      <dgm:prSet/>
      <dgm:spPr/>
      <dgm:t>
        <a:bodyPr/>
        <a:lstStyle/>
        <a:p>
          <a:endParaRPr lang="en-US"/>
        </a:p>
      </dgm:t>
    </dgm:pt>
    <dgm:pt modelId="{E68FA50F-1FF4-479F-B8C4-DDCF793B585F}" type="sibTrans" cxnId="{084E6457-BF29-4224-90B7-978DFC4A718E}">
      <dgm:prSet/>
      <dgm:spPr/>
      <dgm:t>
        <a:bodyPr/>
        <a:lstStyle/>
        <a:p>
          <a:endParaRPr lang="en-US"/>
        </a:p>
      </dgm:t>
    </dgm:pt>
    <dgm:pt modelId="{9FC4147B-E28D-4A38-B9F2-52C8CB27AFB3}">
      <dgm:prSet/>
      <dgm:spPr/>
      <dgm:t>
        <a:bodyPr/>
        <a:lstStyle/>
        <a:p>
          <a:r>
            <a:rPr lang="en-IN"/>
            <a:t>Objective</a:t>
          </a:r>
          <a:endParaRPr lang="en-US"/>
        </a:p>
      </dgm:t>
    </dgm:pt>
    <dgm:pt modelId="{DEC7487D-1042-4160-B9D5-E2AFF827FC12}" type="parTrans" cxnId="{7F827F07-17FB-4CEC-8CD9-3ADA68EE90F0}">
      <dgm:prSet/>
      <dgm:spPr/>
      <dgm:t>
        <a:bodyPr/>
        <a:lstStyle/>
        <a:p>
          <a:endParaRPr lang="en-US"/>
        </a:p>
      </dgm:t>
    </dgm:pt>
    <dgm:pt modelId="{2A40A85B-A6FC-46FF-990C-BBFBC4291998}" type="sibTrans" cxnId="{7F827F07-17FB-4CEC-8CD9-3ADA68EE90F0}">
      <dgm:prSet/>
      <dgm:spPr/>
      <dgm:t>
        <a:bodyPr/>
        <a:lstStyle/>
        <a:p>
          <a:endParaRPr lang="en-US"/>
        </a:p>
      </dgm:t>
    </dgm:pt>
    <dgm:pt modelId="{6FC72EC7-E389-4EB7-B7E5-54C1D6EF48E8}">
      <dgm:prSet/>
      <dgm:spPr/>
      <dgm:t>
        <a:bodyPr/>
        <a:lstStyle/>
        <a:p>
          <a:r>
            <a:rPr lang="en-IN"/>
            <a:t>Proposed Methodology</a:t>
          </a:r>
          <a:endParaRPr lang="en-US"/>
        </a:p>
      </dgm:t>
    </dgm:pt>
    <dgm:pt modelId="{96BBEA35-E0D2-44CD-B3A0-032917F5E0B2}" type="parTrans" cxnId="{D36646E9-B77E-43F8-B84D-A0FCBA8F018A}">
      <dgm:prSet/>
      <dgm:spPr/>
      <dgm:t>
        <a:bodyPr/>
        <a:lstStyle/>
        <a:p>
          <a:endParaRPr lang="en-US"/>
        </a:p>
      </dgm:t>
    </dgm:pt>
    <dgm:pt modelId="{40FE4B02-A85A-4375-80DB-CB3D0FFF764F}" type="sibTrans" cxnId="{D36646E9-B77E-43F8-B84D-A0FCBA8F018A}">
      <dgm:prSet/>
      <dgm:spPr/>
      <dgm:t>
        <a:bodyPr/>
        <a:lstStyle/>
        <a:p>
          <a:endParaRPr lang="en-US"/>
        </a:p>
      </dgm:t>
    </dgm:pt>
    <dgm:pt modelId="{827563E9-2238-4DE5-9D4C-D4C77F768596}">
      <dgm:prSet/>
      <dgm:spPr/>
      <dgm:t>
        <a:bodyPr/>
        <a:lstStyle/>
        <a:p>
          <a:r>
            <a:rPr lang="en-IN"/>
            <a:t>Dataset</a:t>
          </a:r>
          <a:endParaRPr lang="en-US"/>
        </a:p>
      </dgm:t>
    </dgm:pt>
    <dgm:pt modelId="{680397F7-4303-47D6-85F1-923E535207AA}" type="parTrans" cxnId="{694C511D-E2DA-4321-A0CB-E991EE054AF1}">
      <dgm:prSet/>
      <dgm:spPr/>
      <dgm:t>
        <a:bodyPr/>
        <a:lstStyle/>
        <a:p>
          <a:endParaRPr lang="en-US"/>
        </a:p>
      </dgm:t>
    </dgm:pt>
    <dgm:pt modelId="{07DB66EC-E9A4-4F2E-BA11-EE47949E0847}" type="sibTrans" cxnId="{694C511D-E2DA-4321-A0CB-E991EE054AF1}">
      <dgm:prSet/>
      <dgm:spPr/>
      <dgm:t>
        <a:bodyPr/>
        <a:lstStyle/>
        <a:p>
          <a:endParaRPr lang="en-US"/>
        </a:p>
      </dgm:t>
    </dgm:pt>
    <dgm:pt modelId="{6B74421E-62C4-4879-B221-14E35CA6AF04}">
      <dgm:prSet/>
      <dgm:spPr/>
      <dgm:t>
        <a:bodyPr/>
        <a:lstStyle/>
        <a:p>
          <a:r>
            <a:rPr lang="en-IN"/>
            <a:t>Result</a:t>
          </a:r>
          <a:endParaRPr lang="en-US"/>
        </a:p>
      </dgm:t>
    </dgm:pt>
    <dgm:pt modelId="{4C9C3F16-44F9-43D3-89DE-D6B8181E7F58}" type="parTrans" cxnId="{1FCE463B-7C31-4558-99EF-9830DCBE6475}">
      <dgm:prSet/>
      <dgm:spPr/>
      <dgm:t>
        <a:bodyPr/>
        <a:lstStyle/>
        <a:p>
          <a:endParaRPr lang="en-US"/>
        </a:p>
      </dgm:t>
    </dgm:pt>
    <dgm:pt modelId="{528593F3-08EE-47C4-BBD3-B79E0B730201}" type="sibTrans" cxnId="{1FCE463B-7C31-4558-99EF-9830DCBE6475}">
      <dgm:prSet/>
      <dgm:spPr/>
      <dgm:t>
        <a:bodyPr/>
        <a:lstStyle/>
        <a:p>
          <a:endParaRPr lang="en-US"/>
        </a:p>
      </dgm:t>
    </dgm:pt>
    <dgm:pt modelId="{8B08B01E-CFF4-4EDB-A278-E68EE7AA5D38}">
      <dgm:prSet/>
      <dgm:spPr/>
      <dgm:t>
        <a:bodyPr/>
        <a:lstStyle/>
        <a:p>
          <a:r>
            <a:rPr lang="en-IN"/>
            <a:t>References</a:t>
          </a:r>
          <a:endParaRPr lang="en-US"/>
        </a:p>
      </dgm:t>
    </dgm:pt>
    <dgm:pt modelId="{F1C6EF64-D2C9-4B98-B16D-E3DC56540B3F}" type="parTrans" cxnId="{6A90BC8E-C256-46DE-AA60-4C86C74C5C59}">
      <dgm:prSet/>
      <dgm:spPr/>
      <dgm:t>
        <a:bodyPr/>
        <a:lstStyle/>
        <a:p>
          <a:endParaRPr lang="en-US"/>
        </a:p>
      </dgm:t>
    </dgm:pt>
    <dgm:pt modelId="{3D6E4D69-2905-423A-ADE6-D42E301DE266}" type="sibTrans" cxnId="{6A90BC8E-C256-46DE-AA60-4C86C74C5C59}">
      <dgm:prSet/>
      <dgm:spPr/>
      <dgm:t>
        <a:bodyPr/>
        <a:lstStyle/>
        <a:p>
          <a:endParaRPr lang="en-US"/>
        </a:p>
      </dgm:t>
    </dgm:pt>
    <dgm:pt modelId="{7B9083A7-F509-479B-BCC7-AC4B020A4C6D}" type="pres">
      <dgm:prSet presAssocID="{7BA8B7B2-64D7-4C93-9005-B775F86AE448}" presName="vert0" presStyleCnt="0">
        <dgm:presLayoutVars>
          <dgm:dir/>
          <dgm:animOne val="branch"/>
          <dgm:animLvl val="lvl"/>
        </dgm:presLayoutVars>
      </dgm:prSet>
      <dgm:spPr/>
    </dgm:pt>
    <dgm:pt modelId="{CA943D70-5CD3-4520-932A-CDCBCF4BA6AC}" type="pres">
      <dgm:prSet presAssocID="{47E9B203-6E8F-4EED-B903-14C59D485C0F}" presName="thickLine" presStyleLbl="alignNode1" presStyleIdx="0" presStyleCnt="7"/>
      <dgm:spPr/>
    </dgm:pt>
    <dgm:pt modelId="{2FF4A880-59EF-493C-A2DA-6875CBDCFEAD}" type="pres">
      <dgm:prSet presAssocID="{47E9B203-6E8F-4EED-B903-14C59D485C0F}" presName="horz1" presStyleCnt="0"/>
      <dgm:spPr/>
    </dgm:pt>
    <dgm:pt modelId="{34736C8D-9EC0-46FC-BDE2-A1DEEE4F542D}" type="pres">
      <dgm:prSet presAssocID="{47E9B203-6E8F-4EED-B903-14C59D485C0F}" presName="tx1" presStyleLbl="revTx" presStyleIdx="0" presStyleCnt="7"/>
      <dgm:spPr/>
    </dgm:pt>
    <dgm:pt modelId="{D3C2AD74-A190-49D5-B75B-D2B73B5FFA21}" type="pres">
      <dgm:prSet presAssocID="{47E9B203-6E8F-4EED-B903-14C59D485C0F}" presName="vert1" presStyleCnt="0"/>
      <dgm:spPr/>
    </dgm:pt>
    <dgm:pt modelId="{1F494453-AFB9-421F-BE63-C678EFE5025D}" type="pres">
      <dgm:prSet presAssocID="{1674FE63-63CB-4418-A551-C236B4BE3503}" presName="thickLine" presStyleLbl="alignNode1" presStyleIdx="1" presStyleCnt="7"/>
      <dgm:spPr/>
    </dgm:pt>
    <dgm:pt modelId="{C8BBF3D3-A795-4B1D-A6BF-5DD52EABD667}" type="pres">
      <dgm:prSet presAssocID="{1674FE63-63CB-4418-A551-C236B4BE3503}" presName="horz1" presStyleCnt="0"/>
      <dgm:spPr/>
    </dgm:pt>
    <dgm:pt modelId="{03BF781A-3305-44CC-AA44-78008DDB755E}" type="pres">
      <dgm:prSet presAssocID="{1674FE63-63CB-4418-A551-C236B4BE3503}" presName="tx1" presStyleLbl="revTx" presStyleIdx="1" presStyleCnt="7"/>
      <dgm:spPr/>
    </dgm:pt>
    <dgm:pt modelId="{87AEE6AB-28AA-4966-85A3-93AA01F9ED98}" type="pres">
      <dgm:prSet presAssocID="{1674FE63-63CB-4418-A551-C236B4BE3503}" presName="vert1" presStyleCnt="0"/>
      <dgm:spPr/>
    </dgm:pt>
    <dgm:pt modelId="{37D94C6F-8B2D-4D16-B196-1EDE892099D7}" type="pres">
      <dgm:prSet presAssocID="{9FC4147B-E28D-4A38-B9F2-52C8CB27AFB3}" presName="thickLine" presStyleLbl="alignNode1" presStyleIdx="2" presStyleCnt="7"/>
      <dgm:spPr/>
    </dgm:pt>
    <dgm:pt modelId="{07565F79-EBB5-4BC1-AD1F-51B132327EB8}" type="pres">
      <dgm:prSet presAssocID="{9FC4147B-E28D-4A38-B9F2-52C8CB27AFB3}" presName="horz1" presStyleCnt="0"/>
      <dgm:spPr/>
    </dgm:pt>
    <dgm:pt modelId="{B5F477D3-8F01-44F8-96D0-F7A10B3F9D9E}" type="pres">
      <dgm:prSet presAssocID="{9FC4147B-E28D-4A38-B9F2-52C8CB27AFB3}" presName="tx1" presStyleLbl="revTx" presStyleIdx="2" presStyleCnt="7"/>
      <dgm:spPr/>
    </dgm:pt>
    <dgm:pt modelId="{7745DE87-E87B-447C-9A0C-5E7223C1DC31}" type="pres">
      <dgm:prSet presAssocID="{9FC4147B-E28D-4A38-B9F2-52C8CB27AFB3}" presName="vert1" presStyleCnt="0"/>
      <dgm:spPr/>
    </dgm:pt>
    <dgm:pt modelId="{904D73BA-202E-4673-9589-577C1C245769}" type="pres">
      <dgm:prSet presAssocID="{6FC72EC7-E389-4EB7-B7E5-54C1D6EF48E8}" presName="thickLine" presStyleLbl="alignNode1" presStyleIdx="3" presStyleCnt="7"/>
      <dgm:spPr/>
    </dgm:pt>
    <dgm:pt modelId="{B4FE2630-D47C-4D79-87B8-A1E62A68DE7E}" type="pres">
      <dgm:prSet presAssocID="{6FC72EC7-E389-4EB7-B7E5-54C1D6EF48E8}" presName="horz1" presStyleCnt="0"/>
      <dgm:spPr/>
    </dgm:pt>
    <dgm:pt modelId="{B5643A9A-FC27-417A-B93E-FFE54E0B47D4}" type="pres">
      <dgm:prSet presAssocID="{6FC72EC7-E389-4EB7-B7E5-54C1D6EF48E8}" presName="tx1" presStyleLbl="revTx" presStyleIdx="3" presStyleCnt="7"/>
      <dgm:spPr/>
    </dgm:pt>
    <dgm:pt modelId="{1191C724-2D3D-4891-B26D-264C315BE684}" type="pres">
      <dgm:prSet presAssocID="{6FC72EC7-E389-4EB7-B7E5-54C1D6EF48E8}" presName="vert1" presStyleCnt="0"/>
      <dgm:spPr/>
    </dgm:pt>
    <dgm:pt modelId="{CF1A87E5-5ACE-484A-A5E6-90AAD95588A6}" type="pres">
      <dgm:prSet presAssocID="{827563E9-2238-4DE5-9D4C-D4C77F768596}" presName="thickLine" presStyleLbl="alignNode1" presStyleIdx="4" presStyleCnt="7"/>
      <dgm:spPr/>
    </dgm:pt>
    <dgm:pt modelId="{4A2FDD80-FEDF-411B-983B-CEE526F8AB69}" type="pres">
      <dgm:prSet presAssocID="{827563E9-2238-4DE5-9D4C-D4C77F768596}" presName="horz1" presStyleCnt="0"/>
      <dgm:spPr/>
    </dgm:pt>
    <dgm:pt modelId="{85235322-5DAC-476B-8D0A-B473836B8CEC}" type="pres">
      <dgm:prSet presAssocID="{827563E9-2238-4DE5-9D4C-D4C77F768596}" presName="tx1" presStyleLbl="revTx" presStyleIdx="4" presStyleCnt="7"/>
      <dgm:spPr/>
    </dgm:pt>
    <dgm:pt modelId="{2F014C42-26EC-4ECC-9352-6BE614E0C3F8}" type="pres">
      <dgm:prSet presAssocID="{827563E9-2238-4DE5-9D4C-D4C77F768596}" presName="vert1" presStyleCnt="0"/>
      <dgm:spPr/>
    </dgm:pt>
    <dgm:pt modelId="{3035CE5A-19E9-4A0F-B444-8B8DFB47C9B4}" type="pres">
      <dgm:prSet presAssocID="{6B74421E-62C4-4879-B221-14E35CA6AF04}" presName="thickLine" presStyleLbl="alignNode1" presStyleIdx="5" presStyleCnt="7"/>
      <dgm:spPr/>
    </dgm:pt>
    <dgm:pt modelId="{26C60431-61D6-4FFA-92A2-0C835016C5B1}" type="pres">
      <dgm:prSet presAssocID="{6B74421E-62C4-4879-B221-14E35CA6AF04}" presName="horz1" presStyleCnt="0"/>
      <dgm:spPr/>
    </dgm:pt>
    <dgm:pt modelId="{8916FE38-AA93-413E-8660-6665C486CD51}" type="pres">
      <dgm:prSet presAssocID="{6B74421E-62C4-4879-B221-14E35CA6AF04}" presName="tx1" presStyleLbl="revTx" presStyleIdx="5" presStyleCnt="7"/>
      <dgm:spPr/>
    </dgm:pt>
    <dgm:pt modelId="{0333ABC3-351A-4E76-9B94-D23F5BCF6F38}" type="pres">
      <dgm:prSet presAssocID="{6B74421E-62C4-4879-B221-14E35CA6AF04}" presName="vert1" presStyleCnt="0"/>
      <dgm:spPr/>
    </dgm:pt>
    <dgm:pt modelId="{5F8E0E29-F0A2-456C-854E-2ED282D4BF0A}" type="pres">
      <dgm:prSet presAssocID="{8B08B01E-CFF4-4EDB-A278-E68EE7AA5D38}" presName="thickLine" presStyleLbl="alignNode1" presStyleIdx="6" presStyleCnt="7"/>
      <dgm:spPr/>
    </dgm:pt>
    <dgm:pt modelId="{711C2189-7944-4E2D-AFDA-6B5C4BE67601}" type="pres">
      <dgm:prSet presAssocID="{8B08B01E-CFF4-4EDB-A278-E68EE7AA5D38}" presName="horz1" presStyleCnt="0"/>
      <dgm:spPr/>
    </dgm:pt>
    <dgm:pt modelId="{5DCE4E62-0ABC-4F4E-BDB0-2CAD9430C684}" type="pres">
      <dgm:prSet presAssocID="{8B08B01E-CFF4-4EDB-A278-E68EE7AA5D38}" presName="tx1" presStyleLbl="revTx" presStyleIdx="6" presStyleCnt="7"/>
      <dgm:spPr/>
    </dgm:pt>
    <dgm:pt modelId="{FE96AFA8-5EE5-4007-AB62-20C9FE5C6557}" type="pres">
      <dgm:prSet presAssocID="{8B08B01E-CFF4-4EDB-A278-E68EE7AA5D38}" presName="vert1" presStyleCnt="0"/>
      <dgm:spPr/>
    </dgm:pt>
  </dgm:ptLst>
  <dgm:cxnLst>
    <dgm:cxn modelId="{7F827F07-17FB-4CEC-8CD9-3ADA68EE90F0}" srcId="{7BA8B7B2-64D7-4C93-9005-B775F86AE448}" destId="{9FC4147B-E28D-4A38-B9F2-52C8CB27AFB3}" srcOrd="2" destOrd="0" parTransId="{DEC7487D-1042-4160-B9D5-E2AFF827FC12}" sibTransId="{2A40A85B-A6FC-46FF-990C-BBFBC4291998}"/>
    <dgm:cxn modelId="{9E68C215-8FED-4ED0-AE3B-FCB6886152DD}" type="presOf" srcId="{8B08B01E-CFF4-4EDB-A278-E68EE7AA5D38}" destId="{5DCE4E62-0ABC-4F4E-BDB0-2CAD9430C684}" srcOrd="0" destOrd="0" presId="urn:microsoft.com/office/officeart/2008/layout/LinedList"/>
    <dgm:cxn modelId="{694C511D-E2DA-4321-A0CB-E991EE054AF1}" srcId="{7BA8B7B2-64D7-4C93-9005-B775F86AE448}" destId="{827563E9-2238-4DE5-9D4C-D4C77F768596}" srcOrd="4" destOrd="0" parTransId="{680397F7-4303-47D6-85F1-923E535207AA}" sibTransId="{07DB66EC-E9A4-4F2E-BA11-EE47949E0847}"/>
    <dgm:cxn modelId="{35E5B81E-D8AD-440D-B728-14DA75D76520}" type="presOf" srcId="{47E9B203-6E8F-4EED-B903-14C59D485C0F}" destId="{34736C8D-9EC0-46FC-BDE2-A1DEEE4F542D}" srcOrd="0" destOrd="0" presId="urn:microsoft.com/office/officeart/2008/layout/LinedList"/>
    <dgm:cxn modelId="{F94F863A-76FF-4D15-AE4F-7D3D08D325A6}" srcId="{7BA8B7B2-64D7-4C93-9005-B775F86AE448}" destId="{47E9B203-6E8F-4EED-B903-14C59D485C0F}" srcOrd="0" destOrd="0" parTransId="{0BF90D85-19DD-4301-A59F-A5474C65780E}" sibTransId="{F8F5FC7B-191F-421A-A2F7-0A6361D7CBCC}"/>
    <dgm:cxn modelId="{1FCE463B-7C31-4558-99EF-9830DCBE6475}" srcId="{7BA8B7B2-64D7-4C93-9005-B775F86AE448}" destId="{6B74421E-62C4-4879-B221-14E35CA6AF04}" srcOrd="5" destOrd="0" parTransId="{4C9C3F16-44F9-43D3-89DE-D6B8181E7F58}" sibTransId="{528593F3-08EE-47C4-BBD3-B79E0B730201}"/>
    <dgm:cxn modelId="{8258E760-B2D5-4605-9307-5D5F9F881105}" type="presOf" srcId="{7BA8B7B2-64D7-4C93-9005-B775F86AE448}" destId="{7B9083A7-F509-479B-BCC7-AC4B020A4C6D}" srcOrd="0" destOrd="0" presId="urn:microsoft.com/office/officeart/2008/layout/LinedList"/>
    <dgm:cxn modelId="{DE1DC347-B659-408E-A5EE-67D57198CC27}" type="presOf" srcId="{1674FE63-63CB-4418-A551-C236B4BE3503}" destId="{03BF781A-3305-44CC-AA44-78008DDB755E}" srcOrd="0" destOrd="0" presId="urn:microsoft.com/office/officeart/2008/layout/LinedList"/>
    <dgm:cxn modelId="{084E6457-BF29-4224-90B7-978DFC4A718E}" srcId="{7BA8B7B2-64D7-4C93-9005-B775F86AE448}" destId="{1674FE63-63CB-4418-A551-C236B4BE3503}" srcOrd="1" destOrd="0" parTransId="{8F44FC81-19FD-4411-ADCC-03F1419483A2}" sibTransId="{E68FA50F-1FF4-479F-B8C4-DDCF793B585F}"/>
    <dgm:cxn modelId="{0F029F80-4262-4219-A76A-1F7819F6BEC9}" type="presOf" srcId="{6FC72EC7-E389-4EB7-B7E5-54C1D6EF48E8}" destId="{B5643A9A-FC27-417A-B93E-FFE54E0B47D4}" srcOrd="0" destOrd="0" presId="urn:microsoft.com/office/officeart/2008/layout/LinedList"/>
    <dgm:cxn modelId="{90546F81-006B-402D-8997-9E36C0B455E7}" type="presOf" srcId="{827563E9-2238-4DE5-9D4C-D4C77F768596}" destId="{85235322-5DAC-476B-8D0A-B473836B8CEC}" srcOrd="0" destOrd="0" presId="urn:microsoft.com/office/officeart/2008/layout/LinedList"/>
    <dgm:cxn modelId="{AAC6E087-200E-47F7-8CEA-6C4AAB0DE6CF}" type="presOf" srcId="{9FC4147B-E28D-4A38-B9F2-52C8CB27AFB3}" destId="{B5F477D3-8F01-44F8-96D0-F7A10B3F9D9E}" srcOrd="0" destOrd="0" presId="urn:microsoft.com/office/officeart/2008/layout/LinedList"/>
    <dgm:cxn modelId="{6A90BC8E-C256-46DE-AA60-4C86C74C5C59}" srcId="{7BA8B7B2-64D7-4C93-9005-B775F86AE448}" destId="{8B08B01E-CFF4-4EDB-A278-E68EE7AA5D38}" srcOrd="6" destOrd="0" parTransId="{F1C6EF64-D2C9-4B98-B16D-E3DC56540B3F}" sibTransId="{3D6E4D69-2905-423A-ADE6-D42E301DE266}"/>
    <dgm:cxn modelId="{76446A9A-1645-40F8-92CD-7C171E228AB9}" type="presOf" srcId="{6B74421E-62C4-4879-B221-14E35CA6AF04}" destId="{8916FE38-AA93-413E-8660-6665C486CD51}" srcOrd="0" destOrd="0" presId="urn:microsoft.com/office/officeart/2008/layout/LinedList"/>
    <dgm:cxn modelId="{D36646E9-B77E-43F8-B84D-A0FCBA8F018A}" srcId="{7BA8B7B2-64D7-4C93-9005-B775F86AE448}" destId="{6FC72EC7-E389-4EB7-B7E5-54C1D6EF48E8}" srcOrd="3" destOrd="0" parTransId="{96BBEA35-E0D2-44CD-B3A0-032917F5E0B2}" sibTransId="{40FE4B02-A85A-4375-80DB-CB3D0FFF764F}"/>
    <dgm:cxn modelId="{47017AF2-F04C-42BA-8E50-B63A5460F429}" type="presParOf" srcId="{7B9083A7-F509-479B-BCC7-AC4B020A4C6D}" destId="{CA943D70-5CD3-4520-932A-CDCBCF4BA6AC}" srcOrd="0" destOrd="0" presId="urn:microsoft.com/office/officeart/2008/layout/LinedList"/>
    <dgm:cxn modelId="{61BB06F9-06D8-4311-98CF-A79897A7FB8F}" type="presParOf" srcId="{7B9083A7-F509-479B-BCC7-AC4B020A4C6D}" destId="{2FF4A880-59EF-493C-A2DA-6875CBDCFEAD}" srcOrd="1" destOrd="0" presId="urn:microsoft.com/office/officeart/2008/layout/LinedList"/>
    <dgm:cxn modelId="{2155E2F7-82F9-4A74-A90D-00130D4412AF}" type="presParOf" srcId="{2FF4A880-59EF-493C-A2DA-6875CBDCFEAD}" destId="{34736C8D-9EC0-46FC-BDE2-A1DEEE4F542D}" srcOrd="0" destOrd="0" presId="urn:microsoft.com/office/officeart/2008/layout/LinedList"/>
    <dgm:cxn modelId="{6F12FDE3-FF13-450F-ADFA-AAC635ACD5A1}" type="presParOf" srcId="{2FF4A880-59EF-493C-A2DA-6875CBDCFEAD}" destId="{D3C2AD74-A190-49D5-B75B-D2B73B5FFA21}" srcOrd="1" destOrd="0" presId="urn:microsoft.com/office/officeart/2008/layout/LinedList"/>
    <dgm:cxn modelId="{9D116716-1A1B-4C57-93EE-0EAA68596E05}" type="presParOf" srcId="{7B9083A7-F509-479B-BCC7-AC4B020A4C6D}" destId="{1F494453-AFB9-421F-BE63-C678EFE5025D}" srcOrd="2" destOrd="0" presId="urn:microsoft.com/office/officeart/2008/layout/LinedList"/>
    <dgm:cxn modelId="{B45B4379-04FC-4DFF-9F20-813D4DD94F38}" type="presParOf" srcId="{7B9083A7-F509-479B-BCC7-AC4B020A4C6D}" destId="{C8BBF3D3-A795-4B1D-A6BF-5DD52EABD667}" srcOrd="3" destOrd="0" presId="urn:microsoft.com/office/officeart/2008/layout/LinedList"/>
    <dgm:cxn modelId="{CF2C0DAB-AC9F-4286-89A1-6443D3C57A34}" type="presParOf" srcId="{C8BBF3D3-A795-4B1D-A6BF-5DD52EABD667}" destId="{03BF781A-3305-44CC-AA44-78008DDB755E}" srcOrd="0" destOrd="0" presId="urn:microsoft.com/office/officeart/2008/layout/LinedList"/>
    <dgm:cxn modelId="{51560A8C-8F2E-4A4E-91E2-1F7A1E0F6F8F}" type="presParOf" srcId="{C8BBF3D3-A795-4B1D-A6BF-5DD52EABD667}" destId="{87AEE6AB-28AA-4966-85A3-93AA01F9ED98}" srcOrd="1" destOrd="0" presId="urn:microsoft.com/office/officeart/2008/layout/LinedList"/>
    <dgm:cxn modelId="{2F906E0B-AEB4-402E-98D2-ADC5F4ACCEE9}" type="presParOf" srcId="{7B9083A7-F509-479B-BCC7-AC4B020A4C6D}" destId="{37D94C6F-8B2D-4D16-B196-1EDE892099D7}" srcOrd="4" destOrd="0" presId="urn:microsoft.com/office/officeart/2008/layout/LinedList"/>
    <dgm:cxn modelId="{2491BAAB-C9BE-4B28-9C33-F404ACE9333C}" type="presParOf" srcId="{7B9083A7-F509-479B-BCC7-AC4B020A4C6D}" destId="{07565F79-EBB5-4BC1-AD1F-51B132327EB8}" srcOrd="5" destOrd="0" presId="urn:microsoft.com/office/officeart/2008/layout/LinedList"/>
    <dgm:cxn modelId="{250F396F-4C80-4565-B99F-CE1EF8EEECD6}" type="presParOf" srcId="{07565F79-EBB5-4BC1-AD1F-51B132327EB8}" destId="{B5F477D3-8F01-44F8-96D0-F7A10B3F9D9E}" srcOrd="0" destOrd="0" presId="urn:microsoft.com/office/officeart/2008/layout/LinedList"/>
    <dgm:cxn modelId="{418C0250-A50E-4042-8F4A-13F8D75F9A14}" type="presParOf" srcId="{07565F79-EBB5-4BC1-AD1F-51B132327EB8}" destId="{7745DE87-E87B-447C-9A0C-5E7223C1DC31}" srcOrd="1" destOrd="0" presId="urn:microsoft.com/office/officeart/2008/layout/LinedList"/>
    <dgm:cxn modelId="{8D9CE967-1AED-4F46-BCC8-B3B73F75BC37}" type="presParOf" srcId="{7B9083A7-F509-479B-BCC7-AC4B020A4C6D}" destId="{904D73BA-202E-4673-9589-577C1C245769}" srcOrd="6" destOrd="0" presId="urn:microsoft.com/office/officeart/2008/layout/LinedList"/>
    <dgm:cxn modelId="{537ECE92-2CA4-4E99-8FFA-0DFC206B02D5}" type="presParOf" srcId="{7B9083A7-F509-479B-BCC7-AC4B020A4C6D}" destId="{B4FE2630-D47C-4D79-87B8-A1E62A68DE7E}" srcOrd="7" destOrd="0" presId="urn:microsoft.com/office/officeart/2008/layout/LinedList"/>
    <dgm:cxn modelId="{1CF376D6-0FA5-47B0-8269-5F2A6A1F2536}" type="presParOf" srcId="{B4FE2630-D47C-4D79-87B8-A1E62A68DE7E}" destId="{B5643A9A-FC27-417A-B93E-FFE54E0B47D4}" srcOrd="0" destOrd="0" presId="urn:microsoft.com/office/officeart/2008/layout/LinedList"/>
    <dgm:cxn modelId="{041CB735-B6A8-40F1-B456-7424806AD24F}" type="presParOf" srcId="{B4FE2630-D47C-4D79-87B8-A1E62A68DE7E}" destId="{1191C724-2D3D-4891-B26D-264C315BE684}" srcOrd="1" destOrd="0" presId="urn:microsoft.com/office/officeart/2008/layout/LinedList"/>
    <dgm:cxn modelId="{9E3775B3-FEC8-4935-92F4-897171017A1D}" type="presParOf" srcId="{7B9083A7-F509-479B-BCC7-AC4B020A4C6D}" destId="{CF1A87E5-5ACE-484A-A5E6-90AAD95588A6}" srcOrd="8" destOrd="0" presId="urn:microsoft.com/office/officeart/2008/layout/LinedList"/>
    <dgm:cxn modelId="{AF5DF6F1-AB75-458B-915B-82583F2D251B}" type="presParOf" srcId="{7B9083A7-F509-479B-BCC7-AC4B020A4C6D}" destId="{4A2FDD80-FEDF-411B-983B-CEE526F8AB69}" srcOrd="9" destOrd="0" presId="urn:microsoft.com/office/officeart/2008/layout/LinedList"/>
    <dgm:cxn modelId="{2EDD335B-B980-4A80-8FCD-2E17F0614DA9}" type="presParOf" srcId="{4A2FDD80-FEDF-411B-983B-CEE526F8AB69}" destId="{85235322-5DAC-476B-8D0A-B473836B8CEC}" srcOrd="0" destOrd="0" presId="urn:microsoft.com/office/officeart/2008/layout/LinedList"/>
    <dgm:cxn modelId="{30AA7997-A3AA-4EE4-8DDB-417251D27C9B}" type="presParOf" srcId="{4A2FDD80-FEDF-411B-983B-CEE526F8AB69}" destId="{2F014C42-26EC-4ECC-9352-6BE614E0C3F8}" srcOrd="1" destOrd="0" presId="urn:microsoft.com/office/officeart/2008/layout/LinedList"/>
    <dgm:cxn modelId="{078EC811-DFAE-4662-B6F4-691A0534F5CE}" type="presParOf" srcId="{7B9083A7-F509-479B-BCC7-AC4B020A4C6D}" destId="{3035CE5A-19E9-4A0F-B444-8B8DFB47C9B4}" srcOrd="10" destOrd="0" presId="urn:microsoft.com/office/officeart/2008/layout/LinedList"/>
    <dgm:cxn modelId="{564BA936-856A-486D-AD53-013031A9D76D}" type="presParOf" srcId="{7B9083A7-F509-479B-BCC7-AC4B020A4C6D}" destId="{26C60431-61D6-4FFA-92A2-0C835016C5B1}" srcOrd="11" destOrd="0" presId="urn:microsoft.com/office/officeart/2008/layout/LinedList"/>
    <dgm:cxn modelId="{12DB818E-D6E0-4A59-98D5-1804DF8BEC56}" type="presParOf" srcId="{26C60431-61D6-4FFA-92A2-0C835016C5B1}" destId="{8916FE38-AA93-413E-8660-6665C486CD51}" srcOrd="0" destOrd="0" presId="urn:microsoft.com/office/officeart/2008/layout/LinedList"/>
    <dgm:cxn modelId="{43AB534B-D6D0-4BED-9DDB-B66E401FBAC3}" type="presParOf" srcId="{26C60431-61D6-4FFA-92A2-0C835016C5B1}" destId="{0333ABC3-351A-4E76-9B94-D23F5BCF6F38}" srcOrd="1" destOrd="0" presId="urn:microsoft.com/office/officeart/2008/layout/LinedList"/>
    <dgm:cxn modelId="{D3886468-18E4-4D55-9D72-F4D2115D496A}" type="presParOf" srcId="{7B9083A7-F509-479B-BCC7-AC4B020A4C6D}" destId="{5F8E0E29-F0A2-456C-854E-2ED282D4BF0A}" srcOrd="12" destOrd="0" presId="urn:microsoft.com/office/officeart/2008/layout/LinedList"/>
    <dgm:cxn modelId="{33D35BE4-D025-4F89-9054-092929BD472D}" type="presParOf" srcId="{7B9083A7-F509-479B-BCC7-AC4B020A4C6D}" destId="{711C2189-7944-4E2D-AFDA-6B5C4BE67601}" srcOrd="13" destOrd="0" presId="urn:microsoft.com/office/officeart/2008/layout/LinedList"/>
    <dgm:cxn modelId="{7852B5B9-F50F-412B-B5D6-5793367B036F}" type="presParOf" srcId="{711C2189-7944-4E2D-AFDA-6B5C4BE67601}" destId="{5DCE4E62-0ABC-4F4E-BDB0-2CAD9430C684}" srcOrd="0" destOrd="0" presId="urn:microsoft.com/office/officeart/2008/layout/LinedList"/>
    <dgm:cxn modelId="{8B6B7ED5-9A93-4C53-817C-AAE4601C0A13}" type="presParOf" srcId="{711C2189-7944-4E2D-AFDA-6B5C4BE67601}" destId="{FE96AFA8-5EE5-4007-AB62-20C9FE5C655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88CF78-5AAF-450A-813B-464A8A6CBF5E}"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2D702B9-8064-4DCA-A3C2-896BC7A57C2D}">
      <dgm:prSet/>
      <dgm:spPr/>
      <dgm:t>
        <a:bodyPr/>
        <a:lstStyle/>
        <a:p>
          <a:pPr>
            <a:lnSpc>
              <a:spcPct val="100000"/>
            </a:lnSpc>
          </a:pPr>
          <a:r>
            <a:rPr lang="en-US"/>
            <a:t>This project outlines the design and development of a system that focuses on driver’s drowsiness detection and prediction.</a:t>
          </a:r>
        </a:p>
      </dgm:t>
    </dgm:pt>
    <dgm:pt modelId="{DEA6902D-F9FF-478A-A618-76B2E103B74F}" type="parTrans" cxnId="{939A4CD5-D73C-43DA-9EF6-3C26F5419F54}">
      <dgm:prSet/>
      <dgm:spPr/>
      <dgm:t>
        <a:bodyPr/>
        <a:lstStyle/>
        <a:p>
          <a:endParaRPr lang="en-US"/>
        </a:p>
      </dgm:t>
    </dgm:pt>
    <dgm:pt modelId="{3655BD4D-34B5-4C02-A0EC-3C2A190D756B}" type="sibTrans" cxnId="{939A4CD5-D73C-43DA-9EF6-3C26F5419F54}">
      <dgm:prSet/>
      <dgm:spPr/>
      <dgm:t>
        <a:bodyPr/>
        <a:lstStyle/>
        <a:p>
          <a:endParaRPr lang="en-US"/>
        </a:p>
      </dgm:t>
    </dgm:pt>
    <dgm:pt modelId="{E37507E8-61FE-4507-8A52-64B8B57F1B0E}">
      <dgm:prSet/>
      <dgm:spPr/>
      <dgm:t>
        <a:bodyPr/>
        <a:lstStyle/>
        <a:p>
          <a:pPr>
            <a:lnSpc>
              <a:spcPct val="100000"/>
            </a:lnSpc>
          </a:pPr>
          <a:r>
            <a:rPr lang="en-US" dirty="0"/>
            <a:t> Monitoring the driver </a:t>
          </a:r>
          <a:r>
            <a:rPr lang="en-US" dirty="0" err="1"/>
            <a:t>behaviour</a:t>
          </a:r>
          <a:r>
            <a:rPr lang="en-US" dirty="0"/>
            <a:t> by observing the </a:t>
          </a:r>
          <a:r>
            <a:rPr lang="en-US" dirty="0" err="1"/>
            <a:t>manoeuvre</a:t>
          </a:r>
          <a:r>
            <a:rPr lang="en-US" dirty="0"/>
            <a:t> stability and performance. </a:t>
          </a:r>
        </a:p>
      </dgm:t>
    </dgm:pt>
    <dgm:pt modelId="{55C98FEF-BBA1-496E-BF2B-923CFA1C795D}" type="parTrans" cxnId="{A8D7FB72-5D38-4DE4-BB32-3B4BE529B9B3}">
      <dgm:prSet/>
      <dgm:spPr/>
      <dgm:t>
        <a:bodyPr/>
        <a:lstStyle/>
        <a:p>
          <a:endParaRPr lang="en-US"/>
        </a:p>
      </dgm:t>
    </dgm:pt>
    <dgm:pt modelId="{1EC601FE-AE03-4D1E-B0F4-AAED3CF62732}" type="sibTrans" cxnId="{A8D7FB72-5D38-4DE4-BB32-3B4BE529B9B3}">
      <dgm:prSet/>
      <dgm:spPr/>
      <dgm:t>
        <a:bodyPr/>
        <a:lstStyle/>
        <a:p>
          <a:endParaRPr lang="en-US"/>
        </a:p>
      </dgm:t>
    </dgm:pt>
    <dgm:pt modelId="{9A05738D-2ADE-4BFF-9210-B9680D2C43A8}">
      <dgm:prSet/>
      <dgm:spPr/>
      <dgm:t>
        <a:bodyPr/>
        <a:lstStyle/>
        <a:p>
          <a:pPr>
            <a:lnSpc>
              <a:spcPct val="100000"/>
            </a:lnSpc>
          </a:pPr>
          <a:r>
            <a:rPr lang="en-US" dirty="0"/>
            <a:t> Validate and measure the progress by using Specific algorithm. </a:t>
          </a:r>
        </a:p>
      </dgm:t>
    </dgm:pt>
    <dgm:pt modelId="{3EA4152D-B5C7-4E68-9A90-21846D937A53}" type="parTrans" cxnId="{FCF00440-CCDB-4B00-867C-C943E3050339}">
      <dgm:prSet/>
      <dgm:spPr/>
      <dgm:t>
        <a:bodyPr/>
        <a:lstStyle/>
        <a:p>
          <a:endParaRPr lang="en-US"/>
        </a:p>
      </dgm:t>
    </dgm:pt>
    <dgm:pt modelId="{6E11B0EC-FECA-46BE-B9A7-06CEEF49E999}" type="sibTrans" cxnId="{FCF00440-CCDB-4B00-867C-C943E3050339}">
      <dgm:prSet/>
      <dgm:spPr/>
      <dgm:t>
        <a:bodyPr/>
        <a:lstStyle/>
        <a:p>
          <a:endParaRPr lang="en-US"/>
        </a:p>
      </dgm:t>
    </dgm:pt>
    <dgm:pt modelId="{CD9041A3-8065-4888-8CB6-E893BE7829A4}">
      <dgm:prSet/>
      <dgm:spPr/>
      <dgm:t>
        <a:bodyPr/>
        <a:lstStyle/>
        <a:p>
          <a:pPr>
            <a:lnSpc>
              <a:spcPct val="100000"/>
            </a:lnSpc>
          </a:pPr>
          <a:r>
            <a:rPr lang="en-US" dirty="0"/>
            <a:t> Warning the drivers if the </a:t>
          </a:r>
          <a:r>
            <a:rPr lang="en-US" dirty="0" err="1"/>
            <a:t>behaviour</a:t>
          </a:r>
          <a:r>
            <a:rPr lang="en-US" dirty="0"/>
            <a:t> beyond the thresholds.</a:t>
          </a:r>
        </a:p>
      </dgm:t>
    </dgm:pt>
    <dgm:pt modelId="{1BBD7802-517B-4BD0-8478-F6324C553EA8}" type="parTrans" cxnId="{6E6E72E9-5245-4824-BA77-1AAF4D4B7978}">
      <dgm:prSet/>
      <dgm:spPr/>
      <dgm:t>
        <a:bodyPr/>
        <a:lstStyle/>
        <a:p>
          <a:endParaRPr lang="en-US"/>
        </a:p>
      </dgm:t>
    </dgm:pt>
    <dgm:pt modelId="{04E3AD96-5116-4B2A-A738-3C6133476323}" type="sibTrans" cxnId="{6E6E72E9-5245-4824-BA77-1AAF4D4B7978}">
      <dgm:prSet/>
      <dgm:spPr/>
      <dgm:t>
        <a:bodyPr/>
        <a:lstStyle/>
        <a:p>
          <a:endParaRPr lang="en-US"/>
        </a:p>
      </dgm:t>
    </dgm:pt>
    <dgm:pt modelId="{2B56B28F-BB5C-441E-B6CE-0B0A05AD30F6}">
      <dgm:prSet/>
      <dgm:spPr/>
      <dgm:t>
        <a:bodyPr/>
        <a:lstStyle/>
        <a:p>
          <a:pPr>
            <a:lnSpc>
              <a:spcPct val="100000"/>
            </a:lnSpc>
          </a:pPr>
          <a:r>
            <a:rPr lang="en-US"/>
            <a:t>Here we will employ machine learning methods to classify the data of actual human behaviour during drowsiness. </a:t>
          </a:r>
        </a:p>
      </dgm:t>
    </dgm:pt>
    <dgm:pt modelId="{07580DA0-FD50-4799-A3CE-B74DEBEA14C9}" type="parTrans" cxnId="{AAEC72AD-A5E2-4701-980C-FCE1C8D5BC15}">
      <dgm:prSet/>
      <dgm:spPr/>
      <dgm:t>
        <a:bodyPr/>
        <a:lstStyle/>
        <a:p>
          <a:endParaRPr lang="en-US"/>
        </a:p>
      </dgm:t>
    </dgm:pt>
    <dgm:pt modelId="{89187E20-CFA6-438A-92DE-8AB98DBCEC5F}" type="sibTrans" cxnId="{AAEC72AD-A5E2-4701-980C-FCE1C8D5BC15}">
      <dgm:prSet/>
      <dgm:spPr/>
      <dgm:t>
        <a:bodyPr/>
        <a:lstStyle/>
        <a:p>
          <a:endParaRPr lang="en-US"/>
        </a:p>
      </dgm:t>
    </dgm:pt>
    <dgm:pt modelId="{76776DC9-832A-4A8F-BD96-295D38EC14DB}" type="pres">
      <dgm:prSet presAssocID="{1D88CF78-5AAF-450A-813B-464A8A6CBF5E}" presName="root" presStyleCnt="0">
        <dgm:presLayoutVars>
          <dgm:dir/>
          <dgm:resizeHandles val="exact"/>
        </dgm:presLayoutVars>
      </dgm:prSet>
      <dgm:spPr/>
    </dgm:pt>
    <dgm:pt modelId="{135AD7D3-8459-4E74-AC92-AC45F3141E24}" type="pres">
      <dgm:prSet presAssocID="{C2D702B9-8064-4DCA-A3C2-896BC7A57C2D}" presName="compNode" presStyleCnt="0"/>
      <dgm:spPr/>
    </dgm:pt>
    <dgm:pt modelId="{4ACF6E76-683E-45F2-8EAF-3CE013B80F1C}" type="pres">
      <dgm:prSet presAssocID="{C2D702B9-8064-4DCA-A3C2-896BC7A57C2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rain"/>
        </a:ext>
      </dgm:extLst>
    </dgm:pt>
    <dgm:pt modelId="{07BFEAD7-B7B1-44B3-AE2D-B745ABAE87B4}" type="pres">
      <dgm:prSet presAssocID="{C2D702B9-8064-4DCA-A3C2-896BC7A57C2D}" presName="spaceRect" presStyleCnt="0"/>
      <dgm:spPr/>
    </dgm:pt>
    <dgm:pt modelId="{2B26C0CB-D0C8-4D60-B307-26EB6D063556}" type="pres">
      <dgm:prSet presAssocID="{C2D702B9-8064-4DCA-A3C2-896BC7A57C2D}" presName="textRect" presStyleLbl="revTx" presStyleIdx="0" presStyleCnt="5">
        <dgm:presLayoutVars>
          <dgm:chMax val="1"/>
          <dgm:chPref val="1"/>
        </dgm:presLayoutVars>
      </dgm:prSet>
      <dgm:spPr/>
    </dgm:pt>
    <dgm:pt modelId="{FB03E911-458E-48FB-958C-6E1326B0B69D}" type="pres">
      <dgm:prSet presAssocID="{3655BD4D-34B5-4C02-A0EC-3C2A190D756B}" presName="sibTrans" presStyleCnt="0"/>
      <dgm:spPr/>
    </dgm:pt>
    <dgm:pt modelId="{351B22A6-980F-4A56-B1CA-362B4485E20F}" type="pres">
      <dgm:prSet presAssocID="{E37507E8-61FE-4507-8A52-64B8B57F1B0E}" presName="compNode" presStyleCnt="0"/>
      <dgm:spPr/>
    </dgm:pt>
    <dgm:pt modelId="{19031DE9-055A-4721-8C12-5B26D045AD8D}" type="pres">
      <dgm:prSet presAssocID="{E37507E8-61FE-4507-8A52-64B8B57F1B0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auge"/>
        </a:ext>
      </dgm:extLst>
    </dgm:pt>
    <dgm:pt modelId="{C5F7B6DF-D390-418B-8C1F-82F87902BDBD}" type="pres">
      <dgm:prSet presAssocID="{E37507E8-61FE-4507-8A52-64B8B57F1B0E}" presName="spaceRect" presStyleCnt="0"/>
      <dgm:spPr/>
    </dgm:pt>
    <dgm:pt modelId="{AA8B1ED6-F2E6-4690-928C-5AEF2FAD2F69}" type="pres">
      <dgm:prSet presAssocID="{E37507E8-61FE-4507-8A52-64B8B57F1B0E}" presName="textRect" presStyleLbl="revTx" presStyleIdx="1" presStyleCnt="5">
        <dgm:presLayoutVars>
          <dgm:chMax val="1"/>
          <dgm:chPref val="1"/>
        </dgm:presLayoutVars>
      </dgm:prSet>
      <dgm:spPr/>
    </dgm:pt>
    <dgm:pt modelId="{1A410DC5-4926-4EC8-8CD1-83AF714ECDF7}" type="pres">
      <dgm:prSet presAssocID="{1EC601FE-AE03-4D1E-B0F4-AAED3CF62732}" presName="sibTrans" presStyleCnt="0"/>
      <dgm:spPr/>
    </dgm:pt>
    <dgm:pt modelId="{78E4A1D1-1D35-48CF-8802-FBABE8760A43}" type="pres">
      <dgm:prSet presAssocID="{9A05738D-2ADE-4BFF-9210-B9680D2C43A8}" presName="compNode" presStyleCnt="0"/>
      <dgm:spPr/>
    </dgm:pt>
    <dgm:pt modelId="{3239D21F-B0E0-4187-AE37-CD463A6D6CE4}" type="pres">
      <dgm:prSet presAssocID="{9A05738D-2ADE-4BFF-9210-B9680D2C43A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eb Design"/>
        </a:ext>
      </dgm:extLst>
    </dgm:pt>
    <dgm:pt modelId="{C237326F-B512-459E-8C0E-FE23B452AEBC}" type="pres">
      <dgm:prSet presAssocID="{9A05738D-2ADE-4BFF-9210-B9680D2C43A8}" presName="spaceRect" presStyleCnt="0"/>
      <dgm:spPr/>
    </dgm:pt>
    <dgm:pt modelId="{7CF17184-6F00-4FFD-9BCB-75C6EB2AC18B}" type="pres">
      <dgm:prSet presAssocID="{9A05738D-2ADE-4BFF-9210-B9680D2C43A8}" presName="textRect" presStyleLbl="revTx" presStyleIdx="2" presStyleCnt="5">
        <dgm:presLayoutVars>
          <dgm:chMax val="1"/>
          <dgm:chPref val="1"/>
        </dgm:presLayoutVars>
      </dgm:prSet>
      <dgm:spPr/>
    </dgm:pt>
    <dgm:pt modelId="{BA87B73F-25CA-43BA-8E0A-1325DC4937F9}" type="pres">
      <dgm:prSet presAssocID="{6E11B0EC-FECA-46BE-B9A7-06CEEF49E999}" presName="sibTrans" presStyleCnt="0"/>
      <dgm:spPr/>
    </dgm:pt>
    <dgm:pt modelId="{4BAC7FED-D895-40CA-B053-56372BA9BD1D}" type="pres">
      <dgm:prSet presAssocID="{CD9041A3-8065-4888-8CB6-E893BE7829A4}" presName="compNode" presStyleCnt="0"/>
      <dgm:spPr/>
    </dgm:pt>
    <dgm:pt modelId="{3883B867-996F-466A-A5B1-6DA9EA7029D5}" type="pres">
      <dgm:prSet presAssocID="{CD9041A3-8065-4888-8CB6-E893BE7829A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arning"/>
        </a:ext>
      </dgm:extLst>
    </dgm:pt>
    <dgm:pt modelId="{EB8E2317-9D96-4A4C-A557-745C8CEF7D0F}" type="pres">
      <dgm:prSet presAssocID="{CD9041A3-8065-4888-8CB6-E893BE7829A4}" presName="spaceRect" presStyleCnt="0"/>
      <dgm:spPr/>
    </dgm:pt>
    <dgm:pt modelId="{294255CC-1F06-43B2-9BA3-A1A2776FBB93}" type="pres">
      <dgm:prSet presAssocID="{CD9041A3-8065-4888-8CB6-E893BE7829A4}" presName="textRect" presStyleLbl="revTx" presStyleIdx="3" presStyleCnt="5">
        <dgm:presLayoutVars>
          <dgm:chMax val="1"/>
          <dgm:chPref val="1"/>
        </dgm:presLayoutVars>
      </dgm:prSet>
      <dgm:spPr/>
    </dgm:pt>
    <dgm:pt modelId="{6563E643-1D5D-4A34-A43A-DE20457FCCA7}" type="pres">
      <dgm:prSet presAssocID="{04E3AD96-5116-4B2A-A738-3C6133476323}" presName="sibTrans" presStyleCnt="0"/>
      <dgm:spPr/>
    </dgm:pt>
    <dgm:pt modelId="{2D8D4CCF-AA4C-4441-A0BB-8318FC7EBF01}" type="pres">
      <dgm:prSet presAssocID="{2B56B28F-BB5C-441E-B6CE-0B0A05AD30F6}" presName="compNode" presStyleCnt="0"/>
      <dgm:spPr/>
    </dgm:pt>
    <dgm:pt modelId="{F9D033F5-5470-4BF1-9277-9D440D4B1598}" type="pres">
      <dgm:prSet presAssocID="{2B56B28F-BB5C-441E-B6CE-0B0A05AD30F6}"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rain in head"/>
        </a:ext>
      </dgm:extLst>
    </dgm:pt>
    <dgm:pt modelId="{8C0AFAE2-E465-4435-BFC5-6565AE66F130}" type="pres">
      <dgm:prSet presAssocID="{2B56B28F-BB5C-441E-B6CE-0B0A05AD30F6}" presName="spaceRect" presStyleCnt="0"/>
      <dgm:spPr/>
    </dgm:pt>
    <dgm:pt modelId="{8DDF9039-B6F5-447F-8E9A-C36BA7C62571}" type="pres">
      <dgm:prSet presAssocID="{2B56B28F-BB5C-441E-B6CE-0B0A05AD30F6}" presName="textRect" presStyleLbl="revTx" presStyleIdx="4" presStyleCnt="5">
        <dgm:presLayoutVars>
          <dgm:chMax val="1"/>
          <dgm:chPref val="1"/>
        </dgm:presLayoutVars>
      </dgm:prSet>
      <dgm:spPr/>
    </dgm:pt>
  </dgm:ptLst>
  <dgm:cxnLst>
    <dgm:cxn modelId="{CED6DF12-4C52-445D-808B-E2C085744601}" type="presOf" srcId="{9A05738D-2ADE-4BFF-9210-B9680D2C43A8}" destId="{7CF17184-6F00-4FFD-9BCB-75C6EB2AC18B}" srcOrd="0" destOrd="0" presId="urn:microsoft.com/office/officeart/2018/2/layout/IconLabelList"/>
    <dgm:cxn modelId="{FCF00440-CCDB-4B00-867C-C943E3050339}" srcId="{1D88CF78-5AAF-450A-813B-464A8A6CBF5E}" destId="{9A05738D-2ADE-4BFF-9210-B9680D2C43A8}" srcOrd="2" destOrd="0" parTransId="{3EA4152D-B5C7-4E68-9A90-21846D937A53}" sibTransId="{6E11B0EC-FECA-46BE-B9A7-06CEEF49E999}"/>
    <dgm:cxn modelId="{5926ED71-B8F9-4951-9D09-F017BA653AA2}" type="presOf" srcId="{CD9041A3-8065-4888-8CB6-E893BE7829A4}" destId="{294255CC-1F06-43B2-9BA3-A1A2776FBB93}" srcOrd="0" destOrd="0" presId="urn:microsoft.com/office/officeart/2018/2/layout/IconLabelList"/>
    <dgm:cxn modelId="{A8D7FB72-5D38-4DE4-BB32-3B4BE529B9B3}" srcId="{1D88CF78-5AAF-450A-813B-464A8A6CBF5E}" destId="{E37507E8-61FE-4507-8A52-64B8B57F1B0E}" srcOrd="1" destOrd="0" parTransId="{55C98FEF-BBA1-496E-BF2B-923CFA1C795D}" sibTransId="{1EC601FE-AE03-4D1E-B0F4-AAED3CF62732}"/>
    <dgm:cxn modelId="{11D7E276-4579-4831-8447-0981786398E8}" type="presOf" srcId="{1D88CF78-5AAF-450A-813B-464A8A6CBF5E}" destId="{76776DC9-832A-4A8F-BD96-295D38EC14DB}" srcOrd="0" destOrd="0" presId="urn:microsoft.com/office/officeart/2018/2/layout/IconLabelList"/>
    <dgm:cxn modelId="{801AA292-A642-4898-B649-5769D66E466C}" type="presOf" srcId="{2B56B28F-BB5C-441E-B6CE-0B0A05AD30F6}" destId="{8DDF9039-B6F5-447F-8E9A-C36BA7C62571}" srcOrd="0" destOrd="0" presId="urn:microsoft.com/office/officeart/2018/2/layout/IconLabelList"/>
    <dgm:cxn modelId="{AAEC72AD-A5E2-4701-980C-FCE1C8D5BC15}" srcId="{1D88CF78-5AAF-450A-813B-464A8A6CBF5E}" destId="{2B56B28F-BB5C-441E-B6CE-0B0A05AD30F6}" srcOrd="4" destOrd="0" parTransId="{07580DA0-FD50-4799-A3CE-B74DEBEA14C9}" sibTransId="{89187E20-CFA6-438A-92DE-8AB98DBCEC5F}"/>
    <dgm:cxn modelId="{466154C8-0DF2-4155-893C-A83555224576}" type="presOf" srcId="{E37507E8-61FE-4507-8A52-64B8B57F1B0E}" destId="{AA8B1ED6-F2E6-4690-928C-5AEF2FAD2F69}" srcOrd="0" destOrd="0" presId="urn:microsoft.com/office/officeart/2018/2/layout/IconLabelList"/>
    <dgm:cxn modelId="{939A4CD5-D73C-43DA-9EF6-3C26F5419F54}" srcId="{1D88CF78-5AAF-450A-813B-464A8A6CBF5E}" destId="{C2D702B9-8064-4DCA-A3C2-896BC7A57C2D}" srcOrd="0" destOrd="0" parTransId="{DEA6902D-F9FF-478A-A618-76B2E103B74F}" sibTransId="{3655BD4D-34B5-4C02-A0EC-3C2A190D756B}"/>
    <dgm:cxn modelId="{6E6E72E9-5245-4824-BA77-1AAF4D4B7978}" srcId="{1D88CF78-5AAF-450A-813B-464A8A6CBF5E}" destId="{CD9041A3-8065-4888-8CB6-E893BE7829A4}" srcOrd="3" destOrd="0" parTransId="{1BBD7802-517B-4BD0-8478-F6324C553EA8}" sibTransId="{04E3AD96-5116-4B2A-A738-3C6133476323}"/>
    <dgm:cxn modelId="{B9B971EF-DAA4-4538-B300-D45E523762C3}" type="presOf" srcId="{C2D702B9-8064-4DCA-A3C2-896BC7A57C2D}" destId="{2B26C0CB-D0C8-4D60-B307-26EB6D063556}" srcOrd="0" destOrd="0" presId="urn:microsoft.com/office/officeart/2018/2/layout/IconLabelList"/>
    <dgm:cxn modelId="{CDD64342-1441-4B0C-889E-B9F47CA910CB}" type="presParOf" srcId="{76776DC9-832A-4A8F-BD96-295D38EC14DB}" destId="{135AD7D3-8459-4E74-AC92-AC45F3141E24}" srcOrd="0" destOrd="0" presId="urn:microsoft.com/office/officeart/2018/2/layout/IconLabelList"/>
    <dgm:cxn modelId="{921B1533-A615-4544-A3D8-7D451C920323}" type="presParOf" srcId="{135AD7D3-8459-4E74-AC92-AC45F3141E24}" destId="{4ACF6E76-683E-45F2-8EAF-3CE013B80F1C}" srcOrd="0" destOrd="0" presId="urn:microsoft.com/office/officeart/2018/2/layout/IconLabelList"/>
    <dgm:cxn modelId="{CDBFC3C4-66F3-4743-8071-29389DAAFF40}" type="presParOf" srcId="{135AD7D3-8459-4E74-AC92-AC45F3141E24}" destId="{07BFEAD7-B7B1-44B3-AE2D-B745ABAE87B4}" srcOrd="1" destOrd="0" presId="urn:microsoft.com/office/officeart/2018/2/layout/IconLabelList"/>
    <dgm:cxn modelId="{5751E795-5AF9-480E-B2CB-55A805D6ECCA}" type="presParOf" srcId="{135AD7D3-8459-4E74-AC92-AC45F3141E24}" destId="{2B26C0CB-D0C8-4D60-B307-26EB6D063556}" srcOrd="2" destOrd="0" presId="urn:microsoft.com/office/officeart/2018/2/layout/IconLabelList"/>
    <dgm:cxn modelId="{904248B2-DB6E-491F-AAFD-E91C93AA0C30}" type="presParOf" srcId="{76776DC9-832A-4A8F-BD96-295D38EC14DB}" destId="{FB03E911-458E-48FB-958C-6E1326B0B69D}" srcOrd="1" destOrd="0" presId="urn:microsoft.com/office/officeart/2018/2/layout/IconLabelList"/>
    <dgm:cxn modelId="{E3BA2A2E-3E41-47B9-982E-D16D927CADCA}" type="presParOf" srcId="{76776DC9-832A-4A8F-BD96-295D38EC14DB}" destId="{351B22A6-980F-4A56-B1CA-362B4485E20F}" srcOrd="2" destOrd="0" presId="urn:microsoft.com/office/officeart/2018/2/layout/IconLabelList"/>
    <dgm:cxn modelId="{EF8850CB-AC14-4DBC-8449-74C3EB3BAAA7}" type="presParOf" srcId="{351B22A6-980F-4A56-B1CA-362B4485E20F}" destId="{19031DE9-055A-4721-8C12-5B26D045AD8D}" srcOrd="0" destOrd="0" presId="urn:microsoft.com/office/officeart/2018/2/layout/IconLabelList"/>
    <dgm:cxn modelId="{0A1565BD-E454-4747-829F-32F81BFDE968}" type="presParOf" srcId="{351B22A6-980F-4A56-B1CA-362B4485E20F}" destId="{C5F7B6DF-D390-418B-8C1F-82F87902BDBD}" srcOrd="1" destOrd="0" presId="urn:microsoft.com/office/officeart/2018/2/layout/IconLabelList"/>
    <dgm:cxn modelId="{15C93FFB-AA10-45F3-9A53-91B546BE6CE1}" type="presParOf" srcId="{351B22A6-980F-4A56-B1CA-362B4485E20F}" destId="{AA8B1ED6-F2E6-4690-928C-5AEF2FAD2F69}" srcOrd="2" destOrd="0" presId="urn:microsoft.com/office/officeart/2018/2/layout/IconLabelList"/>
    <dgm:cxn modelId="{74AA3593-5EDE-48FC-AEBE-3B03252991E1}" type="presParOf" srcId="{76776DC9-832A-4A8F-BD96-295D38EC14DB}" destId="{1A410DC5-4926-4EC8-8CD1-83AF714ECDF7}" srcOrd="3" destOrd="0" presId="urn:microsoft.com/office/officeart/2018/2/layout/IconLabelList"/>
    <dgm:cxn modelId="{A9112ED0-308C-497A-9548-8EAA72124703}" type="presParOf" srcId="{76776DC9-832A-4A8F-BD96-295D38EC14DB}" destId="{78E4A1D1-1D35-48CF-8802-FBABE8760A43}" srcOrd="4" destOrd="0" presId="urn:microsoft.com/office/officeart/2018/2/layout/IconLabelList"/>
    <dgm:cxn modelId="{3728F1C9-AFA1-4DCD-9041-8611F25ED9DC}" type="presParOf" srcId="{78E4A1D1-1D35-48CF-8802-FBABE8760A43}" destId="{3239D21F-B0E0-4187-AE37-CD463A6D6CE4}" srcOrd="0" destOrd="0" presId="urn:microsoft.com/office/officeart/2018/2/layout/IconLabelList"/>
    <dgm:cxn modelId="{1BAD08D8-4CA6-4F3D-A0BB-6F0856CD69AC}" type="presParOf" srcId="{78E4A1D1-1D35-48CF-8802-FBABE8760A43}" destId="{C237326F-B512-459E-8C0E-FE23B452AEBC}" srcOrd="1" destOrd="0" presId="urn:microsoft.com/office/officeart/2018/2/layout/IconLabelList"/>
    <dgm:cxn modelId="{30ECEEE7-0F0C-47D0-B7EF-75AFF3880456}" type="presParOf" srcId="{78E4A1D1-1D35-48CF-8802-FBABE8760A43}" destId="{7CF17184-6F00-4FFD-9BCB-75C6EB2AC18B}" srcOrd="2" destOrd="0" presId="urn:microsoft.com/office/officeart/2018/2/layout/IconLabelList"/>
    <dgm:cxn modelId="{96A24ACF-7D72-4686-ACEC-6A47C43F4145}" type="presParOf" srcId="{76776DC9-832A-4A8F-BD96-295D38EC14DB}" destId="{BA87B73F-25CA-43BA-8E0A-1325DC4937F9}" srcOrd="5" destOrd="0" presId="urn:microsoft.com/office/officeart/2018/2/layout/IconLabelList"/>
    <dgm:cxn modelId="{EF43D6F2-022D-418B-8D86-3E4E6DF4C6EF}" type="presParOf" srcId="{76776DC9-832A-4A8F-BD96-295D38EC14DB}" destId="{4BAC7FED-D895-40CA-B053-56372BA9BD1D}" srcOrd="6" destOrd="0" presId="urn:microsoft.com/office/officeart/2018/2/layout/IconLabelList"/>
    <dgm:cxn modelId="{68BF38EC-43D6-49DC-8293-E342B19C639C}" type="presParOf" srcId="{4BAC7FED-D895-40CA-B053-56372BA9BD1D}" destId="{3883B867-996F-466A-A5B1-6DA9EA7029D5}" srcOrd="0" destOrd="0" presId="urn:microsoft.com/office/officeart/2018/2/layout/IconLabelList"/>
    <dgm:cxn modelId="{2EAB021F-0451-41FE-A6C7-18DA52E09C8F}" type="presParOf" srcId="{4BAC7FED-D895-40CA-B053-56372BA9BD1D}" destId="{EB8E2317-9D96-4A4C-A557-745C8CEF7D0F}" srcOrd="1" destOrd="0" presId="urn:microsoft.com/office/officeart/2018/2/layout/IconLabelList"/>
    <dgm:cxn modelId="{925B5ACD-0711-4090-A2B6-F96DE8AA727F}" type="presParOf" srcId="{4BAC7FED-D895-40CA-B053-56372BA9BD1D}" destId="{294255CC-1F06-43B2-9BA3-A1A2776FBB93}" srcOrd="2" destOrd="0" presId="urn:microsoft.com/office/officeart/2018/2/layout/IconLabelList"/>
    <dgm:cxn modelId="{19C46311-C09F-4E89-86A6-33873EFE3158}" type="presParOf" srcId="{76776DC9-832A-4A8F-BD96-295D38EC14DB}" destId="{6563E643-1D5D-4A34-A43A-DE20457FCCA7}" srcOrd="7" destOrd="0" presId="urn:microsoft.com/office/officeart/2018/2/layout/IconLabelList"/>
    <dgm:cxn modelId="{19954A3B-A6CF-4AB0-A871-BBFE88435B56}" type="presParOf" srcId="{76776DC9-832A-4A8F-BD96-295D38EC14DB}" destId="{2D8D4CCF-AA4C-4441-A0BB-8318FC7EBF01}" srcOrd="8" destOrd="0" presId="urn:microsoft.com/office/officeart/2018/2/layout/IconLabelList"/>
    <dgm:cxn modelId="{44B2B50B-43BB-419F-B250-45AB7D7D958B}" type="presParOf" srcId="{2D8D4CCF-AA4C-4441-A0BB-8318FC7EBF01}" destId="{F9D033F5-5470-4BF1-9277-9D440D4B1598}" srcOrd="0" destOrd="0" presId="urn:microsoft.com/office/officeart/2018/2/layout/IconLabelList"/>
    <dgm:cxn modelId="{A9062207-4D94-4B54-9FE3-0F3CA299EB6A}" type="presParOf" srcId="{2D8D4CCF-AA4C-4441-A0BB-8318FC7EBF01}" destId="{8C0AFAE2-E465-4435-BFC5-6565AE66F130}" srcOrd="1" destOrd="0" presId="urn:microsoft.com/office/officeart/2018/2/layout/IconLabelList"/>
    <dgm:cxn modelId="{23FBF67F-A2B3-4DA8-93FD-8AF83E51411F}" type="presParOf" srcId="{2D8D4CCF-AA4C-4441-A0BB-8318FC7EBF01}" destId="{8DDF9039-B6F5-447F-8E9A-C36BA7C6257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444627A-DB9F-4B93-B025-081EAC9D20D6}" type="doc">
      <dgm:prSet loTypeId="urn:microsoft.com/office/officeart/2005/8/layout/list1" loCatId="list" qsTypeId="urn:microsoft.com/office/officeart/2005/8/quickstyle/simple4" qsCatId="simple" csTypeId="urn:microsoft.com/office/officeart/2005/8/colors/colorful5" csCatId="colorful"/>
      <dgm:spPr/>
      <dgm:t>
        <a:bodyPr/>
        <a:lstStyle/>
        <a:p>
          <a:endParaRPr lang="en-US"/>
        </a:p>
      </dgm:t>
    </dgm:pt>
    <dgm:pt modelId="{14E30D58-3BB8-41AF-8B3A-5861742FB766}">
      <dgm:prSet/>
      <dgm:spPr/>
      <dgm:t>
        <a:bodyPr/>
        <a:lstStyle/>
        <a:p>
          <a:r>
            <a:rPr lang="en-IN"/>
            <a:t>Closed Files : 726</a:t>
          </a:r>
          <a:endParaRPr lang="en-US"/>
        </a:p>
      </dgm:t>
    </dgm:pt>
    <dgm:pt modelId="{453FCE1A-18E7-4265-BCC5-733955E286EA}" type="parTrans" cxnId="{49C92E31-2B85-4753-8C80-5F18D10F9CAB}">
      <dgm:prSet/>
      <dgm:spPr/>
      <dgm:t>
        <a:bodyPr/>
        <a:lstStyle/>
        <a:p>
          <a:endParaRPr lang="en-US"/>
        </a:p>
      </dgm:t>
    </dgm:pt>
    <dgm:pt modelId="{35A45D55-BDC5-4342-954A-71A72A1AB72A}" type="sibTrans" cxnId="{49C92E31-2B85-4753-8C80-5F18D10F9CAB}">
      <dgm:prSet/>
      <dgm:spPr/>
      <dgm:t>
        <a:bodyPr/>
        <a:lstStyle/>
        <a:p>
          <a:endParaRPr lang="en-US"/>
        </a:p>
      </dgm:t>
    </dgm:pt>
    <dgm:pt modelId="{3A1B9B48-5764-484F-8B7A-77C1FA654536}">
      <dgm:prSet/>
      <dgm:spPr/>
      <dgm:t>
        <a:bodyPr/>
        <a:lstStyle/>
        <a:p>
          <a:r>
            <a:rPr lang="en-IN"/>
            <a:t>Open eyes : 726</a:t>
          </a:r>
          <a:endParaRPr lang="en-US"/>
        </a:p>
      </dgm:t>
    </dgm:pt>
    <dgm:pt modelId="{C2578413-183A-48B6-A584-EE5FE1DCCD52}" type="parTrans" cxnId="{528A0683-0232-46E4-989B-29D5960290A8}">
      <dgm:prSet/>
      <dgm:spPr/>
      <dgm:t>
        <a:bodyPr/>
        <a:lstStyle/>
        <a:p>
          <a:endParaRPr lang="en-US"/>
        </a:p>
      </dgm:t>
    </dgm:pt>
    <dgm:pt modelId="{C99CECE1-D54B-4A72-BB93-46ED2E91C7B0}" type="sibTrans" cxnId="{528A0683-0232-46E4-989B-29D5960290A8}">
      <dgm:prSet/>
      <dgm:spPr/>
      <dgm:t>
        <a:bodyPr/>
        <a:lstStyle/>
        <a:p>
          <a:endParaRPr lang="en-US"/>
        </a:p>
      </dgm:t>
    </dgm:pt>
    <dgm:pt modelId="{F86F2808-F143-49BF-AEDB-7C44F4FF6DC0}">
      <dgm:prSet/>
      <dgm:spPr/>
      <dgm:t>
        <a:bodyPr/>
        <a:lstStyle/>
        <a:p>
          <a:r>
            <a:rPr lang="en-IN"/>
            <a:t>Yawn : 726</a:t>
          </a:r>
          <a:endParaRPr lang="en-US"/>
        </a:p>
      </dgm:t>
    </dgm:pt>
    <dgm:pt modelId="{11733A27-6E92-45F2-B76A-BCFD06D1AAA9}" type="parTrans" cxnId="{62CE42C4-4702-4638-944C-16448D5B1007}">
      <dgm:prSet/>
      <dgm:spPr/>
      <dgm:t>
        <a:bodyPr/>
        <a:lstStyle/>
        <a:p>
          <a:endParaRPr lang="en-US"/>
        </a:p>
      </dgm:t>
    </dgm:pt>
    <dgm:pt modelId="{05E8A9EC-5840-46AD-96BF-A6CE0CB286E8}" type="sibTrans" cxnId="{62CE42C4-4702-4638-944C-16448D5B1007}">
      <dgm:prSet/>
      <dgm:spPr/>
      <dgm:t>
        <a:bodyPr/>
        <a:lstStyle/>
        <a:p>
          <a:endParaRPr lang="en-US"/>
        </a:p>
      </dgm:t>
    </dgm:pt>
    <dgm:pt modelId="{03A76ABE-A958-460E-8B9B-14190EDC4597}">
      <dgm:prSet/>
      <dgm:spPr/>
      <dgm:t>
        <a:bodyPr/>
        <a:lstStyle/>
        <a:p>
          <a:r>
            <a:rPr lang="en-IN"/>
            <a:t>No Yawn : 726</a:t>
          </a:r>
          <a:endParaRPr lang="en-US"/>
        </a:p>
      </dgm:t>
    </dgm:pt>
    <dgm:pt modelId="{133DA282-290C-436A-A5C2-7479F304AE63}" type="parTrans" cxnId="{A3AA00D9-57E2-41D7-A40C-7A4DCD66464B}">
      <dgm:prSet/>
      <dgm:spPr/>
      <dgm:t>
        <a:bodyPr/>
        <a:lstStyle/>
        <a:p>
          <a:endParaRPr lang="en-US"/>
        </a:p>
      </dgm:t>
    </dgm:pt>
    <dgm:pt modelId="{E4FCF951-885B-42A6-9A09-CC1C2D5EA65E}" type="sibTrans" cxnId="{A3AA00D9-57E2-41D7-A40C-7A4DCD66464B}">
      <dgm:prSet/>
      <dgm:spPr/>
      <dgm:t>
        <a:bodyPr/>
        <a:lstStyle/>
        <a:p>
          <a:endParaRPr lang="en-US"/>
        </a:p>
      </dgm:t>
    </dgm:pt>
    <dgm:pt modelId="{19EE4C84-9CB9-44A5-91C4-F7DD5FA1129D}" type="pres">
      <dgm:prSet presAssocID="{1444627A-DB9F-4B93-B025-081EAC9D20D6}" presName="linear" presStyleCnt="0">
        <dgm:presLayoutVars>
          <dgm:dir/>
          <dgm:animLvl val="lvl"/>
          <dgm:resizeHandles val="exact"/>
        </dgm:presLayoutVars>
      </dgm:prSet>
      <dgm:spPr/>
    </dgm:pt>
    <dgm:pt modelId="{7865AA72-C8C3-403D-AEF6-53D24F70A7DC}" type="pres">
      <dgm:prSet presAssocID="{14E30D58-3BB8-41AF-8B3A-5861742FB766}" presName="parentLin" presStyleCnt="0"/>
      <dgm:spPr/>
    </dgm:pt>
    <dgm:pt modelId="{642BA4FB-60A7-4D33-83E2-E99EE283E90A}" type="pres">
      <dgm:prSet presAssocID="{14E30D58-3BB8-41AF-8B3A-5861742FB766}" presName="parentLeftMargin" presStyleLbl="node1" presStyleIdx="0" presStyleCnt="4"/>
      <dgm:spPr/>
    </dgm:pt>
    <dgm:pt modelId="{3CD0D349-D875-4771-8901-BA820DEC8796}" type="pres">
      <dgm:prSet presAssocID="{14E30D58-3BB8-41AF-8B3A-5861742FB766}" presName="parentText" presStyleLbl="node1" presStyleIdx="0" presStyleCnt="4">
        <dgm:presLayoutVars>
          <dgm:chMax val="0"/>
          <dgm:bulletEnabled val="1"/>
        </dgm:presLayoutVars>
      </dgm:prSet>
      <dgm:spPr/>
    </dgm:pt>
    <dgm:pt modelId="{B4DCAE91-3822-47F8-BFA3-11E20DC77D7E}" type="pres">
      <dgm:prSet presAssocID="{14E30D58-3BB8-41AF-8B3A-5861742FB766}" presName="negativeSpace" presStyleCnt="0"/>
      <dgm:spPr/>
    </dgm:pt>
    <dgm:pt modelId="{275F9AE8-9805-498A-BD20-EE446B165B57}" type="pres">
      <dgm:prSet presAssocID="{14E30D58-3BB8-41AF-8B3A-5861742FB766}" presName="childText" presStyleLbl="conFgAcc1" presStyleIdx="0" presStyleCnt="4">
        <dgm:presLayoutVars>
          <dgm:bulletEnabled val="1"/>
        </dgm:presLayoutVars>
      </dgm:prSet>
      <dgm:spPr/>
    </dgm:pt>
    <dgm:pt modelId="{DB37665B-B99E-48F3-B734-33FBEB2B72F1}" type="pres">
      <dgm:prSet presAssocID="{35A45D55-BDC5-4342-954A-71A72A1AB72A}" presName="spaceBetweenRectangles" presStyleCnt="0"/>
      <dgm:spPr/>
    </dgm:pt>
    <dgm:pt modelId="{F44FA35C-5386-4109-9C27-CF6966A36A54}" type="pres">
      <dgm:prSet presAssocID="{3A1B9B48-5764-484F-8B7A-77C1FA654536}" presName="parentLin" presStyleCnt="0"/>
      <dgm:spPr/>
    </dgm:pt>
    <dgm:pt modelId="{8A62F7C2-6F64-46E1-8C54-9690ED2E6AEA}" type="pres">
      <dgm:prSet presAssocID="{3A1B9B48-5764-484F-8B7A-77C1FA654536}" presName="parentLeftMargin" presStyleLbl="node1" presStyleIdx="0" presStyleCnt="4"/>
      <dgm:spPr/>
    </dgm:pt>
    <dgm:pt modelId="{85252554-68AD-4FE5-95E7-98F811FA5BAB}" type="pres">
      <dgm:prSet presAssocID="{3A1B9B48-5764-484F-8B7A-77C1FA654536}" presName="parentText" presStyleLbl="node1" presStyleIdx="1" presStyleCnt="4">
        <dgm:presLayoutVars>
          <dgm:chMax val="0"/>
          <dgm:bulletEnabled val="1"/>
        </dgm:presLayoutVars>
      </dgm:prSet>
      <dgm:spPr/>
    </dgm:pt>
    <dgm:pt modelId="{2BC98AE6-8732-41A2-8FA7-D908C13B7406}" type="pres">
      <dgm:prSet presAssocID="{3A1B9B48-5764-484F-8B7A-77C1FA654536}" presName="negativeSpace" presStyleCnt="0"/>
      <dgm:spPr/>
    </dgm:pt>
    <dgm:pt modelId="{A731CE3C-4D33-45BD-B14B-3EAB86A801A0}" type="pres">
      <dgm:prSet presAssocID="{3A1B9B48-5764-484F-8B7A-77C1FA654536}" presName="childText" presStyleLbl="conFgAcc1" presStyleIdx="1" presStyleCnt="4">
        <dgm:presLayoutVars>
          <dgm:bulletEnabled val="1"/>
        </dgm:presLayoutVars>
      </dgm:prSet>
      <dgm:spPr/>
    </dgm:pt>
    <dgm:pt modelId="{FD44D6E0-31E6-4CD3-8676-1904FAF9AAF8}" type="pres">
      <dgm:prSet presAssocID="{C99CECE1-D54B-4A72-BB93-46ED2E91C7B0}" presName="spaceBetweenRectangles" presStyleCnt="0"/>
      <dgm:spPr/>
    </dgm:pt>
    <dgm:pt modelId="{01307C37-89FD-4988-A0BE-724E5504F18D}" type="pres">
      <dgm:prSet presAssocID="{F86F2808-F143-49BF-AEDB-7C44F4FF6DC0}" presName="parentLin" presStyleCnt="0"/>
      <dgm:spPr/>
    </dgm:pt>
    <dgm:pt modelId="{E5018A5C-E924-404C-9660-52B172655684}" type="pres">
      <dgm:prSet presAssocID="{F86F2808-F143-49BF-AEDB-7C44F4FF6DC0}" presName="parentLeftMargin" presStyleLbl="node1" presStyleIdx="1" presStyleCnt="4"/>
      <dgm:spPr/>
    </dgm:pt>
    <dgm:pt modelId="{211F32E5-7BE9-4066-84F0-46E14DACA738}" type="pres">
      <dgm:prSet presAssocID="{F86F2808-F143-49BF-AEDB-7C44F4FF6DC0}" presName="parentText" presStyleLbl="node1" presStyleIdx="2" presStyleCnt="4">
        <dgm:presLayoutVars>
          <dgm:chMax val="0"/>
          <dgm:bulletEnabled val="1"/>
        </dgm:presLayoutVars>
      </dgm:prSet>
      <dgm:spPr/>
    </dgm:pt>
    <dgm:pt modelId="{4BDB8B49-4CDC-4C55-98F7-248099D68178}" type="pres">
      <dgm:prSet presAssocID="{F86F2808-F143-49BF-AEDB-7C44F4FF6DC0}" presName="negativeSpace" presStyleCnt="0"/>
      <dgm:spPr/>
    </dgm:pt>
    <dgm:pt modelId="{578F4912-681E-462E-BBF4-E04B3101F252}" type="pres">
      <dgm:prSet presAssocID="{F86F2808-F143-49BF-AEDB-7C44F4FF6DC0}" presName="childText" presStyleLbl="conFgAcc1" presStyleIdx="2" presStyleCnt="4">
        <dgm:presLayoutVars>
          <dgm:bulletEnabled val="1"/>
        </dgm:presLayoutVars>
      </dgm:prSet>
      <dgm:spPr/>
    </dgm:pt>
    <dgm:pt modelId="{7FD72F92-F98B-473A-853F-A7EA34EADEB7}" type="pres">
      <dgm:prSet presAssocID="{05E8A9EC-5840-46AD-96BF-A6CE0CB286E8}" presName="spaceBetweenRectangles" presStyleCnt="0"/>
      <dgm:spPr/>
    </dgm:pt>
    <dgm:pt modelId="{8C7F8184-BABF-4A48-9077-CB1DB23502FC}" type="pres">
      <dgm:prSet presAssocID="{03A76ABE-A958-460E-8B9B-14190EDC4597}" presName="parentLin" presStyleCnt="0"/>
      <dgm:spPr/>
    </dgm:pt>
    <dgm:pt modelId="{F6F175D6-4DE3-499F-BA9A-35C06D6FF058}" type="pres">
      <dgm:prSet presAssocID="{03A76ABE-A958-460E-8B9B-14190EDC4597}" presName="parentLeftMargin" presStyleLbl="node1" presStyleIdx="2" presStyleCnt="4"/>
      <dgm:spPr/>
    </dgm:pt>
    <dgm:pt modelId="{41C36306-C844-4139-8BE9-E8B3B274BDCF}" type="pres">
      <dgm:prSet presAssocID="{03A76ABE-A958-460E-8B9B-14190EDC4597}" presName="parentText" presStyleLbl="node1" presStyleIdx="3" presStyleCnt="4">
        <dgm:presLayoutVars>
          <dgm:chMax val="0"/>
          <dgm:bulletEnabled val="1"/>
        </dgm:presLayoutVars>
      </dgm:prSet>
      <dgm:spPr/>
    </dgm:pt>
    <dgm:pt modelId="{F9B2C4CE-9118-4416-8BF8-FDEBC35FB396}" type="pres">
      <dgm:prSet presAssocID="{03A76ABE-A958-460E-8B9B-14190EDC4597}" presName="negativeSpace" presStyleCnt="0"/>
      <dgm:spPr/>
    </dgm:pt>
    <dgm:pt modelId="{47A82A6F-E304-4A5F-A242-A2A410F3DC46}" type="pres">
      <dgm:prSet presAssocID="{03A76ABE-A958-460E-8B9B-14190EDC4597}" presName="childText" presStyleLbl="conFgAcc1" presStyleIdx="3" presStyleCnt="4">
        <dgm:presLayoutVars>
          <dgm:bulletEnabled val="1"/>
        </dgm:presLayoutVars>
      </dgm:prSet>
      <dgm:spPr/>
    </dgm:pt>
  </dgm:ptLst>
  <dgm:cxnLst>
    <dgm:cxn modelId="{B988AD24-2BA4-4650-9C60-0D9E16C9A382}" type="presOf" srcId="{14E30D58-3BB8-41AF-8B3A-5861742FB766}" destId="{642BA4FB-60A7-4D33-83E2-E99EE283E90A}" srcOrd="0" destOrd="0" presId="urn:microsoft.com/office/officeart/2005/8/layout/list1"/>
    <dgm:cxn modelId="{49C92E31-2B85-4753-8C80-5F18D10F9CAB}" srcId="{1444627A-DB9F-4B93-B025-081EAC9D20D6}" destId="{14E30D58-3BB8-41AF-8B3A-5861742FB766}" srcOrd="0" destOrd="0" parTransId="{453FCE1A-18E7-4265-BCC5-733955E286EA}" sibTransId="{35A45D55-BDC5-4342-954A-71A72A1AB72A}"/>
    <dgm:cxn modelId="{28552662-8ECB-4AF0-B476-B879CF3F93A1}" type="presOf" srcId="{F86F2808-F143-49BF-AEDB-7C44F4FF6DC0}" destId="{E5018A5C-E924-404C-9660-52B172655684}" srcOrd="0" destOrd="0" presId="urn:microsoft.com/office/officeart/2005/8/layout/list1"/>
    <dgm:cxn modelId="{9B7B714F-550D-4520-A501-5A157D44CF5F}" type="presOf" srcId="{03A76ABE-A958-460E-8B9B-14190EDC4597}" destId="{41C36306-C844-4139-8BE9-E8B3B274BDCF}" srcOrd="1" destOrd="0" presId="urn:microsoft.com/office/officeart/2005/8/layout/list1"/>
    <dgm:cxn modelId="{17B01C56-D0FE-44B4-A8A7-70A8ACA303D4}" type="presOf" srcId="{03A76ABE-A958-460E-8B9B-14190EDC4597}" destId="{F6F175D6-4DE3-499F-BA9A-35C06D6FF058}" srcOrd="0" destOrd="0" presId="urn:microsoft.com/office/officeart/2005/8/layout/list1"/>
    <dgm:cxn modelId="{D3A04076-47FB-4B5A-8D94-604FC63E9238}" type="presOf" srcId="{3A1B9B48-5764-484F-8B7A-77C1FA654536}" destId="{85252554-68AD-4FE5-95E7-98F811FA5BAB}" srcOrd="1" destOrd="0" presId="urn:microsoft.com/office/officeart/2005/8/layout/list1"/>
    <dgm:cxn modelId="{528A0683-0232-46E4-989B-29D5960290A8}" srcId="{1444627A-DB9F-4B93-B025-081EAC9D20D6}" destId="{3A1B9B48-5764-484F-8B7A-77C1FA654536}" srcOrd="1" destOrd="0" parTransId="{C2578413-183A-48B6-A584-EE5FE1DCCD52}" sibTransId="{C99CECE1-D54B-4A72-BB93-46ED2E91C7B0}"/>
    <dgm:cxn modelId="{6673C2BC-FA9C-4D3D-B518-181A55424F31}" type="presOf" srcId="{14E30D58-3BB8-41AF-8B3A-5861742FB766}" destId="{3CD0D349-D875-4771-8901-BA820DEC8796}" srcOrd="1" destOrd="0" presId="urn:microsoft.com/office/officeart/2005/8/layout/list1"/>
    <dgm:cxn modelId="{62CE42C4-4702-4638-944C-16448D5B1007}" srcId="{1444627A-DB9F-4B93-B025-081EAC9D20D6}" destId="{F86F2808-F143-49BF-AEDB-7C44F4FF6DC0}" srcOrd="2" destOrd="0" parTransId="{11733A27-6E92-45F2-B76A-BCFD06D1AAA9}" sibTransId="{05E8A9EC-5840-46AD-96BF-A6CE0CB286E8}"/>
    <dgm:cxn modelId="{D977C5C8-AF57-4A4F-8F31-E1C023DB8A8A}" type="presOf" srcId="{F86F2808-F143-49BF-AEDB-7C44F4FF6DC0}" destId="{211F32E5-7BE9-4066-84F0-46E14DACA738}" srcOrd="1" destOrd="0" presId="urn:microsoft.com/office/officeart/2005/8/layout/list1"/>
    <dgm:cxn modelId="{41E1ECCC-171A-401E-A461-A7044E8D93FB}" type="presOf" srcId="{3A1B9B48-5764-484F-8B7A-77C1FA654536}" destId="{8A62F7C2-6F64-46E1-8C54-9690ED2E6AEA}" srcOrd="0" destOrd="0" presId="urn:microsoft.com/office/officeart/2005/8/layout/list1"/>
    <dgm:cxn modelId="{A3AA00D9-57E2-41D7-A40C-7A4DCD66464B}" srcId="{1444627A-DB9F-4B93-B025-081EAC9D20D6}" destId="{03A76ABE-A958-460E-8B9B-14190EDC4597}" srcOrd="3" destOrd="0" parTransId="{133DA282-290C-436A-A5C2-7479F304AE63}" sibTransId="{E4FCF951-885B-42A6-9A09-CC1C2D5EA65E}"/>
    <dgm:cxn modelId="{72BC86FD-7755-4DAA-A2A0-9171F96BC12B}" type="presOf" srcId="{1444627A-DB9F-4B93-B025-081EAC9D20D6}" destId="{19EE4C84-9CB9-44A5-91C4-F7DD5FA1129D}" srcOrd="0" destOrd="0" presId="urn:microsoft.com/office/officeart/2005/8/layout/list1"/>
    <dgm:cxn modelId="{5680E574-CDCD-4A38-B5D1-7111C7F7CBC7}" type="presParOf" srcId="{19EE4C84-9CB9-44A5-91C4-F7DD5FA1129D}" destId="{7865AA72-C8C3-403D-AEF6-53D24F70A7DC}" srcOrd="0" destOrd="0" presId="urn:microsoft.com/office/officeart/2005/8/layout/list1"/>
    <dgm:cxn modelId="{C187F8A2-40FE-4E5D-A656-C647CA0CE799}" type="presParOf" srcId="{7865AA72-C8C3-403D-AEF6-53D24F70A7DC}" destId="{642BA4FB-60A7-4D33-83E2-E99EE283E90A}" srcOrd="0" destOrd="0" presId="urn:microsoft.com/office/officeart/2005/8/layout/list1"/>
    <dgm:cxn modelId="{86A0BC22-57CF-4826-B596-2703242F1B68}" type="presParOf" srcId="{7865AA72-C8C3-403D-AEF6-53D24F70A7DC}" destId="{3CD0D349-D875-4771-8901-BA820DEC8796}" srcOrd="1" destOrd="0" presId="urn:microsoft.com/office/officeart/2005/8/layout/list1"/>
    <dgm:cxn modelId="{9B59F800-520C-4F92-9198-00279C9731DC}" type="presParOf" srcId="{19EE4C84-9CB9-44A5-91C4-F7DD5FA1129D}" destId="{B4DCAE91-3822-47F8-BFA3-11E20DC77D7E}" srcOrd="1" destOrd="0" presId="urn:microsoft.com/office/officeart/2005/8/layout/list1"/>
    <dgm:cxn modelId="{0A098B05-0524-416C-A425-B8A2A8301519}" type="presParOf" srcId="{19EE4C84-9CB9-44A5-91C4-F7DD5FA1129D}" destId="{275F9AE8-9805-498A-BD20-EE446B165B57}" srcOrd="2" destOrd="0" presId="urn:microsoft.com/office/officeart/2005/8/layout/list1"/>
    <dgm:cxn modelId="{49A4FFAC-B5B1-483C-80FC-6E0F6BCB5A85}" type="presParOf" srcId="{19EE4C84-9CB9-44A5-91C4-F7DD5FA1129D}" destId="{DB37665B-B99E-48F3-B734-33FBEB2B72F1}" srcOrd="3" destOrd="0" presId="urn:microsoft.com/office/officeart/2005/8/layout/list1"/>
    <dgm:cxn modelId="{AD66AFC9-44BB-4FD2-9C1F-2A7FA66BA912}" type="presParOf" srcId="{19EE4C84-9CB9-44A5-91C4-F7DD5FA1129D}" destId="{F44FA35C-5386-4109-9C27-CF6966A36A54}" srcOrd="4" destOrd="0" presId="urn:microsoft.com/office/officeart/2005/8/layout/list1"/>
    <dgm:cxn modelId="{DD79A4D4-3D57-48D3-8E36-444D98F256D7}" type="presParOf" srcId="{F44FA35C-5386-4109-9C27-CF6966A36A54}" destId="{8A62F7C2-6F64-46E1-8C54-9690ED2E6AEA}" srcOrd="0" destOrd="0" presId="urn:microsoft.com/office/officeart/2005/8/layout/list1"/>
    <dgm:cxn modelId="{38FE1AB7-D732-4826-A4B0-0264DC3C1B68}" type="presParOf" srcId="{F44FA35C-5386-4109-9C27-CF6966A36A54}" destId="{85252554-68AD-4FE5-95E7-98F811FA5BAB}" srcOrd="1" destOrd="0" presId="urn:microsoft.com/office/officeart/2005/8/layout/list1"/>
    <dgm:cxn modelId="{0BD64C0D-8C94-4370-9825-715AD5ED9107}" type="presParOf" srcId="{19EE4C84-9CB9-44A5-91C4-F7DD5FA1129D}" destId="{2BC98AE6-8732-41A2-8FA7-D908C13B7406}" srcOrd="5" destOrd="0" presId="urn:microsoft.com/office/officeart/2005/8/layout/list1"/>
    <dgm:cxn modelId="{DD8AFEE6-00BD-42D2-AFAE-92C9A5B6A6FE}" type="presParOf" srcId="{19EE4C84-9CB9-44A5-91C4-F7DD5FA1129D}" destId="{A731CE3C-4D33-45BD-B14B-3EAB86A801A0}" srcOrd="6" destOrd="0" presId="urn:microsoft.com/office/officeart/2005/8/layout/list1"/>
    <dgm:cxn modelId="{4BAABB58-9CB4-480D-835B-A6C64A560E47}" type="presParOf" srcId="{19EE4C84-9CB9-44A5-91C4-F7DD5FA1129D}" destId="{FD44D6E0-31E6-4CD3-8676-1904FAF9AAF8}" srcOrd="7" destOrd="0" presId="urn:microsoft.com/office/officeart/2005/8/layout/list1"/>
    <dgm:cxn modelId="{430EA8FF-FED7-421D-BC62-26F508586CE3}" type="presParOf" srcId="{19EE4C84-9CB9-44A5-91C4-F7DD5FA1129D}" destId="{01307C37-89FD-4988-A0BE-724E5504F18D}" srcOrd="8" destOrd="0" presId="urn:microsoft.com/office/officeart/2005/8/layout/list1"/>
    <dgm:cxn modelId="{D6DC6420-F518-4786-A524-D85C561285DF}" type="presParOf" srcId="{01307C37-89FD-4988-A0BE-724E5504F18D}" destId="{E5018A5C-E924-404C-9660-52B172655684}" srcOrd="0" destOrd="0" presId="urn:microsoft.com/office/officeart/2005/8/layout/list1"/>
    <dgm:cxn modelId="{96B2E085-912C-4C72-9DA6-A6EB65F5B995}" type="presParOf" srcId="{01307C37-89FD-4988-A0BE-724E5504F18D}" destId="{211F32E5-7BE9-4066-84F0-46E14DACA738}" srcOrd="1" destOrd="0" presId="urn:microsoft.com/office/officeart/2005/8/layout/list1"/>
    <dgm:cxn modelId="{94D26382-D669-4B38-8B8C-39C78A00BD6B}" type="presParOf" srcId="{19EE4C84-9CB9-44A5-91C4-F7DD5FA1129D}" destId="{4BDB8B49-4CDC-4C55-98F7-248099D68178}" srcOrd="9" destOrd="0" presId="urn:microsoft.com/office/officeart/2005/8/layout/list1"/>
    <dgm:cxn modelId="{71AB48D9-DA49-4BC8-8BE5-6F75C698F8ED}" type="presParOf" srcId="{19EE4C84-9CB9-44A5-91C4-F7DD5FA1129D}" destId="{578F4912-681E-462E-BBF4-E04B3101F252}" srcOrd="10" destOrd="0" presId="urn:microsoft.com/office/officeart/2005/8/layout/list1"/>
    <dgm:cxn modelId="{8EEB2CAA-0B31-4584-8DD3-FBAFCE24792C}" type="presParOf" srcId="{19EE4C84-9CB9-44A5-91C4-F7DD5FA1129D}" destId="{7FD72F92-F98B-473A-853F-A7EA34EADEB7}" srcOrd="11" destOrd="0" presId="urn:microsoft.com/office/officeart/2005/8/layout/list1"/>
    <dgm:cxn modelId="{DBE91720-AF7F-483C-9D3D-AB454CA22667}" type="presParOf" srcId="{19EE4C84-9CB9-44A5-91C4-F7DD5FA1129D}" destId="{8C7F8184-BABF-4A48-9077-CB1DB23502FC}" srcOrd="12" destOrd="0" presId="urn:microsoft.com/office/officeart/2005/8/layout/list1"/>
    <dgm:cxn modelId="{1BD83D57-4626-433A-8311-B1641322BA6A}" type="presParOf" srcId="{8C7F8184-BABF-4A48-9077-CB1DB23502FC}" destId="{F6F175D6-4DE3-499F-BA9A-35C06D6FF058}" srcOrd="0" destOrd="0" presId="urn:microsoft.com/office/officeart/2005/8/layout/list1"/>
    <dgm:cxn modelId="{5B23F18E-39CE-4A79-BD7B-CB780CCDC1C1}" type="presParOf" srcId="{8C7F8184-BABF-4A48-9077-CB1DB23502FC}" destId="{41C36306-C844-4139-8BE9-E8B3B274BDCF}" srcOrd="1" destOrd="0" presId="urn:microsoft.com/office/officeart/2005/8/layout/list1"/>
    <dgm:cxn modelId="{F4972DBD-A024-4678-82F6-A44B8BE5586D}" type="presParOf" srcId="{19EE4C84-9CB9-44A5-91C4-F7DD5FA1129D}" destId="{F9B2C4CE-9118-4416-8BF8-FDEBC35FB396}" srcOrd="13" destOrd="0" presId="urn:microsoft.com/office/officeart/2005/8/layout/list1"/>
    <dgm:cxn modelId="{03677AA5-CB3D-4138-85CC-797F247933B7}" type="presParOf" srcId="{19EE4C84-9CB9-44A5-91C4-F7DD5FA1129D}" destId="{47A82A6F-E304-4A5F-A242-A2A410F3DC46}"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43D70-5CD3-4520-932A-CDCBCF4BA6AC}">
      <dsp:nvSpPr>
        <dsp:cNvPr id="0" name=""/>
        <dsp:cNvSpPr/>
      </dsp:nvSpPr>
      <dsp:spPr>
        <a:xfrm>
          <a:off x="0" y="665"/>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4736C8D-9EC0-46FC-BDE2-A1DEEE4F542D}">
      <dsp:nvSpPr>
        <dsp:cNvPr id="0" name=""/>
        <dsp:cNvSpPr/>
      </dsp:nvSpPr>
      <dsp:spPr>
        <a:xfrm>
          <a:off x="0" y="665"/>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Introduction</a:t>
          </a:r>
          <a:endParaRPr lang="en-US" sz="3500" kern="1200"/>
        </a:p>
      </dsp:txBody>
      <dsp:txXfrm>
        <a:off x="0" y="665"/>
        <a:ext cx="6666833" cy="778941"/>
      </dsp:txXfrm>
    </dsp:sp>
    <dsp:sp modelId="{1F494453-AFB9-421F-BE63-C678EFE5025D}">
      <dsp:nvSpPr>
        <dsp:cNvPr id="0" name=""/>
        <dsp:cNvSpPr/>
      </dsp:nvSpPr>
      <dsp:spPr>
        <a:xfrm>
          <a:off x="0" y="779606"/>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3BF781A-3305-44CC-AA44-78008DDB755E}">
      <dsp:nvSpPr>
        <dsp:cNvPr id="0" name=""/>
        <dsp:cNvSpPr/>
      </dsp:nvSpPr>
      <dsp:spPr>
        <a:xfrm>
          <a:off x="0" y="779606"/>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Problem Statement</a:t>
          </a:r>
          <a:endParaRPr lang="en-US" sz="3500" kern="1200"/>
        </a:p>
      </dsp:txBody>
      <dsp:txXfrm>
        <a:off x="0" y="779606"/>
        <a:ext cx="6666833" cy="778941"/>
      </dsp:txXfrm>
    </dsp:sp>
    <dsp:sp modelId="{37D94C6F-8B2D-4D16-B196-1EDE892099D7}">
      <dsp:nvSpPr>
        <dsp:cNvPr id="0" name=""/>
        <dsp:cNvSpPr/>
      </dsp:nvSpPr>
      <dsp:spPr>
        <a:xfrm>
          <a:off x="0" y="1558548"/>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5F477D3-8F01-44F8-96D0-F7A10B3F9D9E}">
      <dsp:nvSpPr>
        <dsp:cNvPr id="0" name=""/>
        <dsp:cNvSpPr/>
      </dsp:nvSpPr>
      <dsp:spPr>
        <a:xfrm>
          <a:off x="0" y="1558548"/>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Objective</a:t>
          </a:r>
          <a:endParaRPr lang="en-US" sz="3500" kern="1200"/>
        </a:p>
      </dsp:txBody>
      <dsp:txXfrm>
        <a:off x="0" y="1558548"/>
        <a:ext cx="6666833" cy="778941"/>
      </dsp:txXfrm>
    </dsp:sp>
    <dsp:sp modelId="{904D73BA-202E-4673-9589-577C1C245769}">
      <dsp:nvSpPr>
        <dsp:cNvPr id="0" name=""/>
        <dsp:cNvSpPr/>
      </dsp:nvSpPr>
      <dsp:spPr>
        <a:xfrm>
          <a:off x="0" y="2337489"/>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5643A9A-FC27-417A-B93E-FFE54E0B47D4}">
      <dsp:nvSpPr>
        <dsp:cNvPr id="0" name=""/>
        <dsp:cNvSpPr/>
      </dsp:nvSpPr>
      <dsp:spPr>
        <a:xfrm>
          <a:off x="0" y="2337489"/>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Proposed Methodology</a:t>
          </a:r>
          <a:endParaRPr lang="en-US" sz="3500" kern="1200"/>
        </a:p>
      </dsp:txBody>
      <dsp:txXfrm>
        <a:off x="0" y="2337489"/>
        <a:ext cx="6666833" cy="778941"/>
      </dsp:txXfrm>
    </dsp:sp>
    <dsp:sp modelId="{CF1A87E5-5ACE-484A-A5E6-90AAD95588A6}">
      <dsp:nvSpPr>
        <dsp:cNvPr id="0" name=""/>
        <dsp:cNvSpPr/>
      </dsp:nvSpPr>
      <dsp:spPr>
        <a:xfrm>
          <a:off x="0" y="3116430"/>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5235322-5DAC-476B-8D0A-B473836B8CEC}">
      <dsp:nvSpPr>
        <dsp:cNvPr id="0" name=""/>
        <dsp:cNvSpPr/>
      </dsp:nvSpPr>
      <dsp:spPr>
        <a:xfrm>
          <a:off x="0" y="3116430"/>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Dataset</a:t>
          </a:r>
          <a:endParaRPr lang="en-US" sz="3500" kern="1200"/>
        </a:p>
      </dsp:txBody>
      <dsp:txXfrm>
        <a:off x="0" y="3116430"/>
        <a:ext cx="6666833" cy="778941"/>
      </dsp:txXfrm>
    </dsp:sp>
    <dsp:sp modelId="{3035CE5A-19E9-4A0F-B444-8B8DFB47C9B4}">
      <dsp:nvSpPr>
        <dsp:cNvPr id="0" name=""/>
        <dsp:cNvSpPr/>
      </dsp:nvSpPr>
      <dsp:spPr>
        <a:xfrm>
          <a:off x="0" y="3895371"/>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916FE38-AA93-413E-8660-6665C486CD51}">
      <dsp:nvSpPr>
        <dsp:cNvPr id="0" name=""/>
        <dsp:cNvSpPr/>
      </dsp:nvSpPr>
      <dsp:spPr>
        <a:xfrm>
          <a:off x="0" y="3895371"/>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Result</a:t>
          </a:r>
          <a:endParaRPr lang="en-US" sz="3500" kern="1200"/>
        </a:p>
      </dsp:txBody>
      <dsp:txXfrm>
        <a:off x="0" y="3895371"/>
        <a:ext cx="6666833" cy="778941"/>
      </dsp:txXfrm>
    </dsp:sp>
    <dsp:sp modelId="{5F8E0E29-F0A2-456C-854E-2ED282D4BF0A}">
      <dsp:nvSpPr>
        <dsp:cNvPr id="0" name=""/>
        <dsp:cNvSpPr/>
      </dsp:nvSpPr>
      <dsp:spPr>
        <a:xfrm>
          <a:off x="0" y="4674313"/>
          <a:ext cx="6666833"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DCE4E62-0ABC-4F4E-BDB0-2CAD9430C684}">
      <dsp:nvSpPr>
        <dsp:cNvPr id="0" name=""/>
        <dsp:cNvSpPr/>
      </dsp:nvSpPr>
      <dsp:spPr>
        <a:xfrm>
          <a:off x="0" y="4674313"/>
          <a:ext cx="6666833" cy="7789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IN" sz="3500" kern="1200"/>
            <a:t>References</a:t>
          </a:r>
          <a:endParaRPr lang="en-US" sz="3500" kern="1200"/>
        </a:p>
      </dsp:txBody>
      <dsp:txXfrm>
        <a:off x="0" y="4674313"/>
        <a:ext cx="6666833" cy="7789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CF6E76-683E-45F2-8EAF-3CE013B80F1C}">
      <dsp:nvSpPr>
        <dsp:cNvPr id="0" name=""/>
        <dsp:cNvSpPr/>
      </dsp:nvSpPr>
      <dsp:spPr>
        <a:xfrm>
          <a:off x="828914" y="1116990"/>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26C0CB-D0C8-4D60-B307-26EB6D063556}">
      <dsp:nvSpPr>
        <dsp:cNvPr id="0" name=""/>
        <dsp:cNvSpPr/>
      </dsp:nvSpPr>
      <dsp:spPr>
        <a:xfrm>
          <a:off x="333914" y="2220814"/>
          <a:ext cx="180000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This project outlines the design and development of a system that focuses on driver’s drowsiness detection and prediction.</a:t>
          </a:r>
        </a:p>
      </dsp:txBody>
      <dsp:txXfrm>
        <a:off x="333914" y="2220814"/>
        <a:ext cx="1800000" cy="855000"/>
      </dsp:txXfrm>
    </dsp:sp>
    <dsp:sp modelId="{19031DE9-055A-4721-8C12-5B26D045AD8D}">
      <dsp:nvSpPr>
        <dsp:cNvPr id="0" name=""/>
        <dsp:cNvSpPr/>
      </dsp:nvSpPr>
      <dsp:spPr>
        <a:xfrm>
          <a:off x="2943914" y="1116990"/>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8B1ED6-F2E6-4690-928C-5AEF2FAD2F69}">
      <dsp:nvSpPr>
        <dsp:cNvPr id="0" name=""/>
        <dsp:cNvSpPr/>
      </dsp:nvSpPr>
      <dsp:spPr>
        <a:xfrm>
          <a:off x="2448914" y="2220814"/>
          <a:ext cx="180000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 Monitoring the driver </a:t>
          </a:r>
          <a:r>
            <a:rPr lang="en-US" sz="1100" kern="1200" dirty="0" err="1"/>
            <a:t>behaviour</a:t>
          </a:r>
          <a:r>
            <a:rPr lang="en-US" sz="1100" kern="1200" dirty="0"/>
            <a:t> by observing the </a:t>
          </a:r>
          <a:r>
            <a:rPr lang="en-US" sz="1100" kern="1200" dirty="0" err="1"/>
            <a:t>manoeuvre</a:t>
          </a:r>
          <a:r>
            <a:rPr lang="en-US" sz="1100" kern="1200" dirty="0"/>
            <a:t> stability and performance. </a:t>
          </a:r>
        </a:p>
      </dsp:txBody>
      <dsp:txXfrm>
        <a:off x="2448914" y="2220814"/>
        <a:ext cx="1800000" cy="855000"/>
      </dsp:txXfrm>
    </dsp:sp>
    <dsp:sp modelId="{3239D21F-B0E0-4187-AE37-CD463A6D6CE4}">
      <dsp:nvSpPr>
        <dsp:cNvPr id="0" name=""/>
        <dsp:cNvSpPr/>
      </dsp:nvSpPr>
      <dsp:spPr>
        <a:xfrm>
          <a:off x="5058914" y="1116990"/>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CF17184-6F00-4FFD-9BCB-75C6EB2AC18B}">
      <dsp:nvSpPr>
        <dsp:cNvPr id="0" name=""/>
        <dsp:cNvSpPr/>
      </dsp:nvSpPr>
      <dsp:spPr>
        <a:xfrm>
          <a:off x="4563914" y="2220814"/>
          <a:ext cx="180000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 Validate and measure the progress by using Specific algorithm. </a:t>
          </a:r>
        </a:p>
      </dsp:txBody>
      <dsp:txXfrm>
        <a:off x="4563914" y="2220814"/>
        <a:ext cx="1800000" cy="855000"/>
      </dsp:txXfrm>
    </dsp:sp>
    <dsp:sp modelId="{3883B867-996F-466A-A5B1-6DA9EA7029D5}">
      <dsp:nvSpPr>
        <dsp:cNvPr id="0" name=""/>
        <dsp:cNvSpPr/>
      </dsp:nvSpPr>
      <dsp:spPr>
        <a:xfrm>
          <a:off x="7173914" y="1116990"/>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94255CC-1F06-43B2-9BA3-A1A2776FBB93}">
      <dsp:nvSpPr>
        <dsp:cNvPr id="0" name=""/>
        <dsp:cNvSpPr/>
      </dsp:nvSpPr>
      <dsp:spPr>
        <a:xfrm>
          <a:off x="6678914" y="2220814"/>
          <a:ext cx="180000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 Warning the drivers if the </a:t>
          </a:r>
          <a:r>
            <a:rPr lang="en-US" sz="1100" kern="1200" dirty="0" err="1"/>
            <a:t>behaviour</a:t>
          </a:r>
          <a:r>
            <a:rPr lang="en-US" sz="1100" kern="1200" dirty="0"/>
            <a:t> beyond the thresholds.</a:t>
          </a:r>
        </a:p>
      </dsp:txBody>
      <dsp:txXfrm>
        <a:off x="6678914" y="2220814"/>
        <a:ext cx="1800000" cy="855000"/>
      </dsp:txXfrm>
    </dsp:sp>
    <dsp:sp modelId="{F9D033F5-5470-4BF1-9277-9D440D4B1598}">
      <dsp:nvSpPr>
        <dsp:cNvPr id="0" name=""/>
        <dsp:cNvSpPr/>
      </dsp:nvSpPr>
      <dsp:spPr>
        <a:xfrm>
          <a:off x="9288914" y="1116990"/>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DF9039-B6F5-447F-8E9A-C36BA7C62571}">
      <dsp:nvSpPr>
        <dsp:cNvPr id="0" name=""/>
        <dsp:cNvSpPr/>
      </dsp:nvSpPr>
      <dsp:spPr>
        <a:xfrm>
          <a:off x="8793914" y="2220814"/>
          <a:ext cx="180000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Here we will employ machine learning methods to classify the data of actual human behaviour during drowsiness. </a:t>
          </a:r>
        </a:p>
      </dsp:txBody>
      <dsp:txXfrm>
        <a:off x="8793914" y="2220814"/>
        <a:ext cx="1800000" cy="855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5F9AE8-9805-498A-BD20-EE446B165B57}">
      <dsp:nvSpPr>
        <dsp:cNvPr id="0" name=""/>
        <dsp:cNvSpPr/>
      </dsp:nvSpPr>
      <dsp:spPr>
        <a:xfrm>
          <a:off x="0" y="529159"/>
          <a:ext cx="6666833" cy="7560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CD0D349-D875-4771-8901-BA820DEC8796}">
      <dsp:nvSpPr>
        <dsp:cNvPr id="0" name=""/>
        <dsp:cNvSpPr/>
      </dsp:nvSpPr>
      <dsp:spPr>
        <a:xfrm>
          <a:off x="333341" y="86359"/>
          <a:ext cx="4666783" cy="8856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IN" sz="3000" kern="1200"/>
            <a:t>Closed Files : 726</a:t>
          </a:r>
          <a:endParaRPr lang="en-US" sz="3000" kern="1200"/>
        </a:p>
      </dsp:txBody>
      <dsp:txXfrm>
        <a:off x="376572" y="129590"/>
        <a:ext cx="4580321" cy="799138"/>
      </dsp:txXfrm>
    </dsp:sp>
    <dsp:sp modelId="{A731CE3C-4D33-45BD-B14B-3EAB86A801A0}">
      <dsp:nvSpPr>
        <dsp:cNvPr id="0" name=""/>
        <dsp:cNvSpPr/>
      </dsp:nvSpPr>
      <dsp:spPr>
        <a:xfrm>
          <a:off x="0" y="1889959"/>
          <a:ext cx="6666833" cy="756000"/>
        </a:xfrm>
        <a:prstGeom prst="rect">
          <a:avLst/>
        </a:prstGeom>
        <a:solidFill>
          <a:schemeClr val="lt1">
            <a:alpha val="90000"/>
            <a:hueOff val="0"/>
            <a:satOff val="0"/>
            <a:lumOff val="0"/>
            <a:alphaOff val="0"/>
          </a:schemeClr>
        </a:solidFill>
        <a:ln w="12700" cap="flat" cmpd="sng" algn="ctr">
          <a:solidFill>
            <a:schemeClr val="accent5">
              <a:hueOff val="-4050717"/>
              <a:satOff val="-275"/>
              <a:lumOff val="654"/>
              <a:alphaOff val="0"/>
            </a:schemeClr>
          </a:solidFill>
          <a:prstDash val="solid"/>
          <a:miter lim="800000"/>
        </a:ln>
        <a:effectLst/>
      </dsp:spPr>
      <dsp:style>
        <a:lnRef idx="1">
          <a:scrgbClr r="0" g="0" b="0"/>
        </a:lnRef>
        <a:fillRef idx="1">
          <a:scrgbClr r="0" g="0" b="0"/>
        </a:fillRef>
        <a:effectRef idx="0">
          <a:scrgbClr r="0" g="0" b="0"/>
        </a:effectRef>
        <a:fontRef idx="minor"/>
      </dsp:style>
    </dsp:sp>
    <dsp:sp modelId="{85252554-68AD-4FE5-95E7-98F811FA5BAB}">
      <dsp:nvSpPr>
        <dsp:cNvPr id="0" name=""/>
        <dsp:cNvSpPr/>
      </dsp:nvSpPr>
      <dsp:spPr>
        <a:xfrm>
          <a:off x="333341" y="1447159"/>
          <a:ext cx="4666783" cy="885600"/>
        </a:xfrm>
        <a:prstGeom prst="roundRect">
          <a:avLst/>
        </a:prstGeom>
        <a:gradFill rotWithShape="0">
          <a:gsLst>
            <a:gs pos="0">
              <a:schemeClr val="accent5">
                <a:hueOff val="-4050717"/>
                <a:satOff val="-275"/>
                <a:lumOff val="654"/>
                <a:alphaOff val="0"/>
                <a:satMod val="103000"/>
                <a:lumMod val="102000"/>
                <a:tint val="94000"/>
              </a:schemeClr>
            </a:gs>
            <a:gs pos="50000">
              <a:schemeClr val="accent5">
                <a:hueOff val="-4050717"/>
                <a:satOff val="-275"/>
                <a:lumOff val="654"/>
                <a:alphaOff val="0"/>
                <a:satMod val="110000"/>
                <a:lumMod val="100000"/>
                <a:shade val="100000"/>
              </a:schemeClr>
            </a:gs>
            <a:gs pos="100000">
              <a:schemeClr val="accent5">
                <a:hueOff val="-4050717"/>
                <a:satOff val="-275"/>
                <a:lumOff val="65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IN" sz="3000" kern="1200"/>
            <a:t>Open eyes : 726</a:t>
          </a:r>
          <a:endParaRPr lang="en-US" sz="3000" kern="1200"/>
        </a:p>
      </dsp:txBody>
      <dsp:txXfrm>
        <a:off x="376572" y="1490390"/>
        <a:ext cx="4580321" cy="799138"/>
      </dsp:txXfrm>
    </dsp:sp>
    <dsp:sp modelId="{578F4912-681E-462E-BBF4-E04B3101F252}">
      <dsp:nvSpPr>
        <dsp:cNvPr id="0" name=""/>
        <dsp:cNvSpPr/>
      </dsp:nvSpPr>
      <dsp:spPr>
        <a:xfrm>
          <a:off x="0" y="3250759"/>
          <a:ext cx="6666833" cy="756000"/>
        </a:xfrm>
        <a:prstGeom prst="rect">
          <a:avLst/>
        </a:prstGeom>
        <a:solidFill>
          <a:schemeClr val="lt1">
            <a:alpha val="90000"/>
            <a:hueOff val="0"/>
            <a:satOff val="0"/>
            <a:lumOff val="0"/>
            <a:alphaOff val="0"/>
          </a:schemeClr>
        </a:solidFill>
        <a:ln w="12700" cap="flat" cmpd="sng" algn="ctr">
          <a:solidFill>
            <a:schemeClr val="accent5">
              <a:hueOff val="-8101434"/>
              <a:satOff val="-551"/>
              <a:lumOff val="1307"/>
              <a:alphaOff val="0"/>
            </a:schemeClr>
          </a:solidFill>
          <a:prstDash val="solid"/>
          <a:miter lim="800000"/>
        </a:ln>
        <a:effectLst/>
      </dsp:spPr>
      <dsp:style>
        <a:lnRef idx="1">
          <a:scrgbClr r="0" g="0" b="0"/>
        </a:lnRef>
        <a:fillRef idx="1">
          <a:scrgbClr r="0" g="0" b="0"/>
        </a:fillRef>
        <a:effectRef idx="0">
          <a:scrgbClr r="0" g="0" b="0"/>
        </a:effectRef>
        <a:fontRef idx="minor"/>
      </dsp:style>
    </dsp:sp>
    <dsp:sp modelId="{211F32E5-7BE9-4066-84F0-46E14DACA738}">
      <dsp:nvSpPr>
        <dsp:cNvPr id="0" name=""/>
        <dsp:cNvSpPr/>
      </dsp:nvSpPr>
      <dsp:spPr>
        <a:xfrm>
          <a:off x="333341" y="2807959"/>
          <a:ext cx="4666783" cy="885600"/>
        </a:xfrm>
        <a:prstGeom prst="roundRect">
          <a:avLst/>
        </a:prstGeom>
        <a:gradFill rotWithShape="0">
          <a:gsLst>
            <a:gs pos="0">
              <a:schemeClr val="accent5">
                <a:hueOff val="-8101434"/>
                <a:satOff val="-551"/>
                <a:lumOff val="1307"/>
                <a:alphaOff val="0"/>
                <a:satMod val="103000"/>
                <a:lumMod val="102000"/>
                <a:tint val="94000"/>
              </a:schemeClr>
            </a:gs>
            <a:gs pos="50000">
              <a:schemeClr val="accent5">
                <a:hueOff val="-8101434"/>
                <a:satOff val="-551"/>
                <a:lumOff val="1307"/>
                <a:alphaOff val="0"/>
                <a:satMod val="110000"/>
                <a:lumMod val="100000"/>
                <a:shade val="100000"/>
              </a:schemeClr>
            </a:gs>
            <a:gs pos="100000">
              <a:schemeClr val="accent5">
                <a:hueOff val="-8101434"/>
                <a:satOff val="-551"/>
                <a:lumOff val="130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IN" sz="3000" kern="1200"/>
            <a:t>Yawn : 726</a:t>
          </a:r>
          <a:endParaRPr lang="en-US" sz="3000" kern="1200"/>
        </a:p>
      </dsp:txBody>
      <dsp:txXfrm>
        <a:off x="376572" y="2851190"/>
        <a:ext cx="4580321" cy="799138"/>
      </dsp:txXfrm>
    </dsp:sp>
    <dsp:sp modelId="{47A82A6F-E304-4A5F-A242-A2A410F3DC46}">
      <dsp:nvSpPr>
        <dsp:cNvPr id="0" name=""/>
        <dsp:cNvSpPr/>
      </dsp:nvSpPr>
      <dsp:spPr>
        <a:xfrm>
          <a:off x="0" y="4611560"/>
          <a:ext cx="6666833" cy="756000"/>
        </a:xfrm>
        <a:prstGeom prst="rect">
          <a:avLst/>
        </a:prstGeom>
        <a:solidFill>
          <a:schemeClr val="lt1">
            <a:alpha val="90000"/>
            <a:hueOff val="0"/>
            <a:satOff val="0"/>
            <a:lumOff val="0"/>
            <a:alphaOff val="0"/>
          </a:schemeClr>
        </a:solidFill>
        <a:ln w="12700" cap="flat" cmpd="sng" algn="ctr">
          <a:solidFill>
            <a:schemeClr val="accent5">
              <a:hueOff val="-12152150"/>
              <a:satOff val="-826"/>
              <a:lumOff val="1961"/>
              <a:alphaOff val="0"/>
            </a:schemeClr>
          </a:solidFill>
          <a:prstDash val="solid"/>
          <a:miter lim="800000"/>
        </a:ln>
        <a:effectLst/>
      </dsp:spPr>
      <dsp:style>
        <a:lnRef idx="1">
          <a:scrgbClr r="0" g="0" b="0"/>
        </a:lnRef>
        <a:fillRef idx="1">
          <a:scrgbClr r="0" g="0" b="0"/>
        </a:fillRef>
        <a:effectRef idx="0">
          <a:scrgbClr r="0" g="0" b="0"/>
        </a:effectRef>
        <a:fontRef idx="minor"/>
      </dsp:style>
    </dsp:sp>
    <dsp:sp modelId="{41C36306-C844-4139-8BE9-E8B3B274BDCF}">
      <dsp:nvSpPr>
        <dsp:cNvPr id="0" name=""/>
        <dsp:cNvSpPr/>
      </dsp:nvSpPr>
      <dsp:spPr>
        <a:xfrm>
          <a:off x="333341" y="4168760"/>
          <a:ext cx="4666783" cy="88560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IN" sz="3000" kern="1200"/>
            <a:t>No Yawn : 726</a:t>
          </a:r>
          <a:endParaRPr lang="en-US" sz="3000" kern="1200"/>
        </a:p>
      </dsp:txBody>
      <dsp:txXfrm>
        <a:off x="376572" y="4211991"/>
        <a:ext cx="4580321" cy="79913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jpg>
</file>

<file path=ppt/media/image19.jpg>
</file>

<file path=ppt/media/image2.jpeg>
</file>

<file path=ppt/media/image20.jpg>
</file>

<file path=ppt/media/image21.jpg>
</file>

<file path=ppt/media/image3.png>
</file>

<file path=ppt/media/image4.jpeg>
</file>

<file path=ppt/media/image5.jpe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45C2C-D43F-15E8-3ED0-8A3927E086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85027B2-AD79-5D0A-27B6-9471EF4BD8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C7A0830-A7F3-5657-94AC-A02F365EE5CB}"/>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9B957C97-2B4D-4C16-538E-110486CF07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08B60F-2D5C-8DDF-EA39-5A7BED396BA2}"/>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1614531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AED2B-9679-972D-F70E-EF2F9AF9C70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3AB2C8C-6FBB-5DB8-117C-23077B3CA0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91A6884-F6E9-0A34-EED8-9F7E405AD971}"/>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A202F9B2-931D-2724-CAD0-C795DBD6DB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355C84-B482-972F-C4A9-08A3B56653C2}"/>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3394873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7C584C-6EB8-1BA9-A19B-4FADA8EC609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7A1A4AF-EB22-4924-8ECC-9E3E6F0540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D01A45-55B8-2AE3-F97B-89486C720372}"/>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7BAA4DF6-AE62-CF9D-BFA0-1EABD0D22C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DE0FF6-201C-A8F4-98BB-E03AF00BF6AE}"/>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560171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FA358-8B04-1584-D868-7E562E9116C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CBA16EF-8F5A-60C5-A578-816B3CDE48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0FAEA9-674A-8F79-558F-B3E1E5E865E4}"/>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94A1341D-B53B-1816-2BAF-D67C0FFFD8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46FF6F-2222-FE76-51BC-0B4E881EAD25}"/>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21606841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E12FF-EB2F-8F57-A008-E646C43F16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8AA6560-0288-C258-EA7C-8AA090FA01B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04FCA7-1F14-C9D8-E35E-2509B785459E}"/>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5EB33D01-1A58-D499-3931-088DF7335D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2A6214-15F0-1C6F-A724-66B914CA7A84}"/>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1398556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5B401-D647-7B10-F014-B62C870A40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27E8B6-207A-16FD-B239-22E66E5A5E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04BBBCD-CE19-50D6-DFE2-3D77D3B782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2E0B0BA-C97D-3CFD-E44E-B11422029F90}"/>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6" name="Footer Placeholder 5">
            <a:extLst>
              <a:ext uri="{FF2B5EF4-FFF2-40B4-BE49-F238E27FC236}">
                <a16:creationId xmlns:a16="http://schemas.microsoft.com/office/drawing/2014/main" id="{77D9B9A8-AF26-8DCE-8704-7E7C0B4BF7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711767-C78A-D2A3-2C8C-CC96EC47D732}"/>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405399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3A5EC-A4EB-F4FB-C649-55819150FC9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5CCD5F-997C-F561-E2F9-406C1DE02F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16701A-DC74-A853-B386-77873FED55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26F158-4B38-A605-573E-7A8EC748B8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18E13-2922-D50E-CF3A-40F27B19F9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F6989CF-27D8-C4D3-21E7-23F74DAA3D36}"/>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8" name="Footer Placeholder 7">
            <a:extLst>
              <a:ext uri="{FF2B5EF4-FFF2-40B4-BE49-F238E27FC236}">
                <a16:creationId xmlns:a16="http://schemas.microsoft.com/office/drawing/2014/main" id="{D3F3F62D-1CEF-1DEB-2C51-B8DC611B7CC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991ABE1-1B3A-4E39-AA17-E8CBF5A09F54}"/>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4024524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C1077-E378-318A-63BD-B1F1B45CF33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61B9030-734E-CD8F-DCBD-B3469FEB3741}"/>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4" name="Footer Placeholder 3">
            <a:extLst>
              <a:ext uri="{FF2B5EF4-FFF2-40B4-BE49-F238E27FC236}">
                <a16:creationId xmlns:a16="http://schemas.microsoft.com/office/drawing/2014/main" id="{339BE775-D9C5-BD83-E074-F69C042F87E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D232E66-6FF0-A401-95FF-D4E4F144810B}"/>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495705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D12128-554B-18F7-B1DD-07158455A4FD}"/>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3" name="Footer Placeholder 2">
            <a:extLst>
              <a:ext uri="{FF2B5EF4-FFF2-40B4-BE49-F238E27FC236}">
                <a16:creationId xmlns:a16="http://schemas.microsoft.com/office/drawing/2014/main" id="{F1A291E0-D6A7-6D2F-7547-20517C31067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B9D7161-1F7F-1171-79DA-B27B900705AD}"/>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9578677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FDA34-3DD4-C840-B1C0-16ED0A3B4F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D94B12F-6067-F5C3-142A-B29DC365C6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45FD950-6B5A-E06F-76AE-B17BD8C9AE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F9DC22-AC80-F9BB-1F9A-F3B9D2DE243E}"/>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6" name="Footer Placeholder 5">
            <a:extLst>
              <a:ext uri="{FF2B5EF4-FFF2-40B4-BE49-F238E27FC236}">
                <a16:creationId xmlns:a16="http://schemas.microsoft.com/office/drawing/2014/main" id="{6227B829-E63F-AAA9-9961-7E575427AE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C1E2E7-A81C-538E-67E3-CBC514DE074F}"/>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4027891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3DAFA-B340-D387-AE6D-9DEE3D1F88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51D5B9D-7573-5E98-8D79-703E1D69E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A277D13-063D-1DE0-B0EA-936458B60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E4B8D1-6628-AC54-122D-D01D97240D7D}"/>
              </a:ext>
            </a:extLst>
          </p:cNvPr>
          <p:cNvSpPr>
            <a:spLocks noGrp="1"/>
          </p:cNvSpPr>
          <p:nvPr>
            <p:ph type="dt" sz="half" idx="10"/>
          </p:nvPr>
        </p:nvSpPr>
        <p:spPr/>
        <p:txBody>
          <a:bodyPr/>
          <a:lstStyle/>
          <a:p>
            <a:fld id="{2E185AAA-6874-4D8A-A0F7-A560CEF361F2}" type="datetimeFigureOut">
              <a:rPr lang="en-IN" smtClean="0"/>
              <a:t>25-10-2024</a:t>
            </a:fld>
            <a:endParaRPr lang="en-IN"/>
          </a:p>
        </p:txBody>
      </p:sp>
      <p:sp>
        <p:nvSpPr>
          <p:cNvPr id="6" name="Footer Placeholder 5">
            <a:extLst>
              <a:ext uri="{FF2B5EF4-FFF2-40B4-BE49-F238E27FC236}">
                <a16:creationId xmlns:a16="http://schemas.microsoft.com/office/drawing/2014/main" id="{FAEEA89A-6ECF-BF03-FB2C-F9E4CCA713F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4836B7-1680-9E9C-E4B7-40C226A0918B}"/>
              </a:ext>
            </a:extLst>
          </p:cNvPr>
          <p:cNvSpPr>
            <a:spLocks noGrp="1"/>
          </p:cNvSpPr>
          <p:nvPr>
            <p:ph type="sldNum" sz="quarter" idx="12"/>
          </p:nvPr>
        </p:nvSpPr>
        <p:spPr/>
        <p:txBody>
          <a:bodyPr/>
          <a:lstStyle/>
          <a:p>
            <a:fld id="{8C7D302F-1C1D-4789-871E-026436D25A6C}" type="slidenum">
              <a:rPr lang="en-IN" smtClean="0"/>
              <a:t>‹#›</a:t>
            </a:fld>
            <a:endParaRPr lang="en-IN"/>
          </a:p>
        </p:txBody>
      </p:sp>
    </p:spTree>
    <p:extLst>
      <p:ext uri="{BB962C8B-B14F-4D97-AF65-F5344CB8AC3E}">
        <p14:creationId xmlns:p14="http://schemas.microsoft.com/office/powerpoint/2010/main" val="4047914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262ACF-6739-BAB1-D263-28E4959428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66E796-ADE6-185C-D054-E3795974F7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BF59351-1420-4F94-F243-2255417A6F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E185AAA-6874-4D8A-A0F7-A560CEF361F2}" type="datetimeFigureOut">
              <a:rPr lang="en-IN" smtClean="0"/>
              <a:t>25-10-2024</a:t>
            </a:fld>
            <a:endParaRPr lang="en-IN"/>
          </a:p>
        </p:txBody>
      </p:sp>
      <p:sp>
        <p:nvSpPr>
          <p:cNvPr id="5" name="Footer Placeholder 4">
            <a:extLst>
              <a:ext uri="{FF2B5EF4-FFF2-40B4-BE49-F238E27FC236}">
                <a16:creationId xmlns:a16="http://schemas.microsoft.com/office/drawing/2014/main" id="{48A12E6B-78CC-2AF2-C548-515CE9856E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8D55EFE9-15D5-F210-74F1-B0FC4DEB18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C7D302F-1C1D-4789-871E-026436D25A6C}" type="slidenum">
              <a:rPr lang="en-IN" smtClean="0"/>
              <a:t>‹#›</a:t>
            </a:fld>
            <a:endParaRPr lang="en-IN"/>
          </a:p>
        </p:txBody>
      </p:sp>
    </p:spTree>
    <p:extLst>
      <p:ext uri="{BB962C8B-B14F-4D97-AF65-F5344CB8AC3E}">
        <p14:creationId xmlns:p14="http://schemas.microsoft.com/office/powerpoint/2010/main" val="413367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Speedometer Gauge">
            <a:extLst>
              <a:ext uri="{FF2B5EF4-FFF2-40B4-BE49-F238E27FC236}">
                <a16:creationId xmlns:a16="http://schemas.microsoft.com/office/drawing/2014/main" id="{35AD38F9-E342-4C16-D7A7-7703AC79DF9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6981824" y="898782"/>
            <a:ext cx="4448175" cy="2494992"/>
          </a:xfrm>
          <a:prstGeom prst="rect">
            <a:avLst/>
          </a:prstGeom>
        </p:spPr>
      </p:pic>
      <p:grpSp>
        <p:nvGrpSpPr>
          <p:cNvPr id="18" name="Group 17">
            <a:extLst>
              <a:ext uri="{FF2B5EF4-FFF2-40B4-BE49-F238E27FC236}">
                <a16:creationId xmlns:a16="http://schemas.microsoft.com/office/drawing/2014/main" id="{59A59B10-9D94-4C5B-8BF0-95928DCE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9" name="Group 18">
              <a:extLst>
                <a:ext uri="{FF2B5EF4-FFF2-40B4-BE49-F238E27FC236}">
                  <a16:creationId xmlns:a16="http://schemas.microsoft.com/office/drawing/2014/main" id="{354E31B9-72DD-4DE4-B3E3-4395530BEC1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3" name="Freeform: Shape 22">
                <a:extLst>
                  <a:ext uri="{FF2B5EF4-FFF2-40B4-BE49-F238E27FC236}">
                    <a16:creationId xmlns:a16="http://schemas.microsoft.com/office/drawing/2014/main" id="{68738192-1FEA-49E1-BFF3-6D1C324A5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F3C51644-0F34-453B-92B8-9FF33932E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0" name="Group 19">
              <a:extLst>
                <a:ext uri="{FF2B5EF4-FFF2-40B4-BE49-F238E27FC236}">
                  <a16:creationId xmlns:a16="http://schemas.microsoft.com/office/drawing/2014/main" id="{8ADB9AB8-2EB4-4B5E-9A1E-84F2E44D918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1" name="Freeform: Shape 20">
                <a:extLst>
                  <a:ext uri="{FF2B5EF4-FFF2-40B4-BE49-F238E27FC236}">
                    <a16:creationId xmlns:a16="http://schemas.microsoft.com/office/drawing/2014/main" id="{95F439B0-E080-4B01-85AF-D226A85BA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EDEC643B-AA3F-4913-B411-1458BCEF26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5">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D9141923-AB1C-BBA5-2CC6-27E506DA2B09}"/>
              </a:ext>
            </a:extLst>
          </p:cNvPr>
          <p:cNvSpPr>
            <a:spLocks noGrp="1"/>
          </p:cNvSpPr>
          <p:nvPr>
            <p:ph type="ctrTitle"/>
          </p:nvPr>
        </p:nvSpPr>
        <p:spPr>
          <a:xfrm>
            <a:off x="838199" y="1120676"/>
            <a:ext cx="5257801" cy="2308324"/>
          </a:xfrm>
        </p:spPr>
        <p:txBody>
          <a:bodyPr>
            <a:normAutofit/>
          </a:bodyPr>
          <a:lstStyle/>
          <a:p>
            <a:pPr algn="l"/>
            <a:r>
              <a:rPr lang="en-IN" sz="4500" dirty="0">
                <a:solidFill>
                  <a:schemeClr val="bg1"/>
                </a:solidFill>
              </a:rPr>
              <a:t>DRIVER DROWSINESS DETECTION SYSTEM</a:t>
            </a:r>
          </a:p>
        </p:txBody>
      </p:sp>
      <p:sp>
        <p:nvSpPr>
          <p:cNvPr id="3" name="Subtitle 2">
            <a:extLst>
              <a:ext uri="{FF2B5EF4-FFF2-40B4-BE49-F238E27FC236}">
                <a16:creationId xmlns:a16="http://schemas.microsoft.com/office/drawing/2014/main" id="{5095F90F-207F-B0A6-9335-06FE4D36EDD1}"/>
              </a:ext>
            </a:extLst>
          </p:cNvPr>
          <p:cNvSpPr>
            <a:spLocks noGrp="1"/>
          </p:cNvSpPr>
          <p:nvPr>
            <p:ph type="subTitle" idx="1"/>
          </p:nvPr>
        </p:nvSpPr>
        <p:spPr>
          <a:xfrm>
            <a:off x="838199" y="4008061"/>
            <a:ext cx="7025753" cy="1012778"/>
          </a:xfrm>
        </p:spPr>
        <p:txBody>
          <a:bodyPr>
            <a:normAutofit/>
          </a:bodyPr>
          <a:lstStyle/>
          <a:p>
            <a:pPr algn="l"/>
            <a:r>
              <a:rPr lang="en-IN" dirty="0">
                <a:solidFill>
                  <a:schemeClr val="bg1"/>
                </a:solidFill>
              </a:rPr>
              <a:t>Department of Computer Science and Engineering</a:t>
            </a:r>
          </a:p>
        </p:txBody>
      </p:sp>
      <p:sp>
        <p:nvSpPr>
          <p:cNvPr id="4" name="TextBox 3">
            <a:extLst>
              <a:ext uri="{FF2B5EF4-FFF2-40B4-BE49-F238E27FC236}">
                <a16:creationId xmlns:a16="http://schemas.microsoft.com/office/drawing/2014/main" id="{23C488E4-F61E-E804-73D6-73DC3DCB0A4D}"/>
              </a:ext>
            </a:extLst>
          </p:cNvPr>
          <p:cNvSpPr txBox="1"/>
          <p:nvPr/>
        </p:nvSpPr>
        <p:spPr>
          <a:xfrm>
            <a:off x="9688814" y="5876355"/>
            <a:ext cx="2030299" cy="738664"/>
          </a:xfrm>
          <a:prstGeom prst="rect">
            <a:avLst/>
          </a:prstGeom>
          <a:noFill/>
        </p:spPr>
        <p:txBody>
          <a:bodyPr wrap="none" rtlCol="0">
            <a:spAutoFit/>
          </a:bodyPr>
          <a:lstStyle/>
          <a:p>
            <a:r>
              <a:rPr lang="en-IN" sz="1400" dirty="0">
                <a:solidFill>
                  <a:schemeClr val="bg2"/>
                </a:solidFill>
              </a:rPr>
              <a:t>Vineet Raj (2106019)</a:t>
            </a:r>
          </a:p>
          <a:p>
            <a:r>
              <a:rPr lang="en-IN" sz="1400" dirty="0">
                <a:solidFill>
                  <a:schemeClr val="bg2"/>
                </a:solidFill>
              </a:rPr>
              <a:t>Aditya Kumar (2106011)</a:t>
            </a:r>
          </a:p>
          <a:p>
            <a:r>
              <a:rPr lang="en-IN" sz="1400" dirty="0">
                <a:solidFill>
                  <a:schemeClr val="bg2"/>
                </a:solidFill>
              </a:rPr>
              <a:t>Rupesh (2106005)</a:t>
            </a:r>
          </a:p>
        </p:txBody>
      </p:sp>
      <p:sp>
        <p:nvSpPr>
          <p:cNvPr id="6" name="TextBox 5">
            <a:extLst>
              <a:ext uri="{FF2B5EF4-FFF2-40B4-BE49-F238E27FC236}">
                <a16:creationId xmlns:a16="http://schemas.microsoft.com/office/drawing/2014/main" id="{C4F70DC8-D6D7-CCB1-123A-EBE6C4E815D7}"/>
              </a:ext>
            </a:extLst>
          </p:cNvPr>
          <p:cNvSpPr txBox="1"/>
          <p:nvPr/>
        </p:nvSpPr>
        <p:spPr>
          <a:xfrm>
            <a:off x="838199" y="5879596"/>
            <a:ext cx="3139441" cy="1231106"/>
          </a:xfrm>
          <a:prstGeom prst="rect">
            <a:avLst/>
          </a:prstGeom>
          <a:noFill/>
        </p:spPr>
        <p:txBody>
          <a:bodyPr wrap="square" rtlCol="0">
            <a:spAutoFit/>
          </a:bodyPr>
          <a:lstStyle/>
          <a:p>
            <a:pPr eaLnBrk="1"/>
            <a:r>
              <a:rPr lang="en-US" altLang="en-US" sz="1400" b="1" dirty="0">
                <a:solidFill>
                  <a:schemeClr val="bg2"/>
                </a:solidFill>
              </a:rPr>
              <a:t>Under the supervision of </a:t>
            </a:r>
            <a:r>
              <a:rPr lang="en-US" altLang="en-US" sz="1400" dirty="0">
                <a:solidFill>
                  <a:schemeClr val="bg2"/>
                </a:solidFill>
              </a:rPr>
              <a:t>:</a:t>
            </a:r>
          </a:p>
          <a:p>
            <a:pPr eaLnBrk="1"/>
            <a:r>
              <a:rPr lang="en-US" altLang="en-US" sz="1400" dirty="0">
                <a:solidFill>
                  <a:schemeClr val="bg2"/>
                </a:solidFill>
              </a:rPr>
              <a:t>Dr. </a:t>
            </a:r>
            <a:r>
              <a:rPr lang="en-US" altLang="en-US" sz="1400" dirty="0" err="1">
                <a:solidFill>
                  <a:schemeClr val="bg2"/>
                </a:solidFill>
              </a:rPr>
              <a:t>Rajib</a:t>
            </a:r>
            <a:r>
              <a:rPr lang="en-US" altLang="en-US" sz="1400" dirty="0">
                <a:solidFill>
                  <a:schemeClr val="bg2"/>
                </a:solidFill>
              </a:rPr>
              <a:t> Ghosh</a:t>
            </a:r>
          </a:p>
          <a:p>
            <a:pPr eaLnBrk="1"/>
            <a:r>
              <a:rPr lang="en-US" altLang="en-US" sz="1400" dirty="0">
                <a:solidFill>
                  <a:schemeClr val="bg2"/>
                </a:solidFill>
              </a:rPr>
              <a:t>Assistant Professor</a:t>
            </a:r>
          </a:p>
          <a:p>
            <a:pPr eaLnBrk="1"/>
            <a:r>
              <a:rPr lang="en-US" altLang="en-US" sz="1400" dirty="0">
                <a:solidFill>
                  <a:schemeClr val="bg2"/>
                </a:solidFill>
              </a:rPr>
              <a:t>NIT PATNA</a:t>
            </a:r>
          </a:p>
          <a:p>
            <a:endParaRPr lang="en-IN" dirty="0"/>
          </a:p>
        </p:txBody>
      </p:sp>
      <p:pic>
        <p:nvPicPr>
          <p:cNvPr id="2050" name="Picture 2" descr="National Institute of Technology, Patna - Wikipedia">
            <a:extLst>
              <a:ext uri="{FF2B5EF4-FFF2-40B4-BE49-F238E27FC236}">
                <a16:creationId xmlns:a16="http://schemas.microsoft.com/office/drawing/2014/main" id="{ED6BB7F8-64D6-7EC7-DC15-2C117E176F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25" y="133656"/>
            <a:ext cx="765126" cy="765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0160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55CFC8-803E-B280-0F67-0BC8ABAE572C}"/>
              </a:ext>
            </a:extLst>
          </p:cNvPr>
          <p:cNvSpPr>
            <a:spLocks noGrp="1"/>
          </p:cNvSpPr>
          <p:nvPr>
            <p:ph type="title"/>
          </p:nvPr>
        </p:nvSpPr>
        <p:spPr>
          <a:xfrm>
            <a:off x="586478" y="1683756"/>
            <a:ext cx="3115265" cy="2396359"/>
          </a:xfrm>
        </p:spPr>
        <p:txBody>
          <a:bodyPr anchor="b">
            <a:normAutofit/>
          </a:bodyPr>
          <a:lstStyle/>
          <a:p>
            <a:pPr algn="r"/>
            <a:r>
              <a:rPr lang="en-IN" sz="4000" b="1">
                <a:solidFill>
                  <a:srgbClr val="FFFFFF"/>
                </a:solidFill>
              </a:rPr>
              <a:t>Dataset</a:t>
            </a:r>
          </a:p>
        </p:txBody>
      </p:sp>
      <p:graphicFrame>
        <p:nvGraphicFramePr>
          <p:cNvPr id="5" name="Content Placeholder 2">
            <a:extLst>
              <a:ext uri="{FF2B5EF4-FFF2-40B4-BE49-F238E27FC236}">
                <a16:creationId xmlns:a16="http://schemas.microsoft.com/office/drawing/2014/main" id="{DA513758-B495-8FB5-7F97-199CD690454F}"/>
              </a:ext>
            </a:extLst>
          </p:cNvPr>
          <p:cNvGraphicFramePr>
            <a:graphicFrameLocks noGrp="1"/>
          </p:cNvGraphicFramePr>
          <p:nvPr>
            <p:ph idx="1"/>
            <p:extLst>
              <p:ext uri="{D42A27DB-BD31-4B8C-83A1-F6EECF244321}">
                <p14:modId xmlns:p14="http://schemas.microsoft.com/office/powerpoint/2010/main" val="3110677648"/>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188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0D48C1-8F16-B664-DD6C-77E4F42E6CB5}"/>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1" kern="1200">
                <a:solidFill>
                  <a:srgbClr val="FFFFFF"/>
                </a:solidFill>
                <a:latin typeface="+mj-lt"/>
                <a:ea typeface="+mj-ea"/>
                <a:cs typeface="+mj-cs"/>
              </a:rPr>
              <a:t>Result</a:t>
            </a:r>
          </a:p>
        </p:txBody>
      </p:sp>
      <p:pic>
        <p:nvPicPr>
          <p:cNvPr id="7" name="Content Placeholder 4">
            <a:extLst>
              <a:ext uri="{FF2B5EF4-FFF2-40B4-BE49-F238E27FC236}">
                <a16:creationId xmlns:a16="http://schemas.microsoft.com/office/drawing/2014/main" id="{53B46CFF-6993-506F-AFB1-87AF635F0A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3610" y="1825625"/>
            <a:ext cx="9644779" cy="4351338"/>
          </a:xfrm>
          <a:prstGeom prst="rect">
            <a:avLst/>
          </a:prstGeom>
        </p:spPr>
      </p:pic>
      <p:sp>
        <p:nvSpPr>
          <p:cNvPr id="8" name="TextBox 7">
            <a:extLst>
              <a:ext uri="{FF2B5EF4-FFF2-40B4-BE49-F238E27FC236}">
                <a16:creationId xmlns:a16="http://schemas.microsoft.com/office/drawing/2014/main" id="{4B2480D1-8262-4A31-D821-F29BDBD56498}"/>
              </a:ext>
            </a:extLst>
          </p:cNvPr>
          <p:cNvSpPr txBox="1"/>
          <p:nvPr/>
        </p:nvSpPr>
        <p:spPr>
          <a:xfrm>
            <a:off x="5776167" y="6176963"/>
            <a:ext cx="639662" cy="369332"/>
          </a:xfrm>
          <a:prstGeom prst="rect">
            <a:avLst/>
          </a:prstGeom>
          <a:noFill/>
        </p:spPr>
        <p:txBody>
          <a:bodyPr wrap="none" rtlCol="0">
            <a:spAutoFit/>
          </a:bodyPr>
          <a:lstStyle/>
          <a:p>
            <a:r>
              <a:rPr lang="en-IN" dirty="0"/>
              <a:t>Fig 1</a:t>
            </a:r>
          </a:p>
        </p:txBody>
      </p:sp>
    </p:spTree>
    <p:extLst>
      <p:ext uri="{BB962C8B-B14F-4D97-AF65-F5344CB8AC3E}">
        <p14:creationId xmlns:p14="http://schemas.microsoft.com/office/powerpoint/2010/main" val="2432249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772656D-2991-9DF0-59B6-F5F7983C2AA7}"/>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400" b="1" kern="1200">
                <a:solidFill>
                  <a:srgbClr val="FFFFFF"/>
                </a:solidFill>
                <a:latin typeface="+mj-lt"/>
                <a:ea typeface="+mj-ea"/>
                <a:cs typeface="+mj-cs"/>
              </a:rPr>
              <a:t>Result(contd)</a:t>
            </a:r>
          </a:p>
        </p:txBody>
      </p:sp>
      <p:pic>
        <p:nvPicPr>
          <p:cNvPr id="5" name="Content Placeholder 4">
            <a:extLst>
              <a:ext uri="{FF2B5EF4-FFF2-40B4-BE49-F238E27FC236}">
                <a16:creationId xmlns:a16="http://schemas.microsoft.com/office/drawing/2014/main" id="{29D9EDE0-7A0F-2F1A-C92F-5F9A4EEB87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91265" y="467208"/>
            <a:ext cx="6848073" cy="5923584"/>
          </a:xfrm>
          <a:prstGeom prst="rect">
            <a:avLst/>
          </a:prstGeom>
        </p:spPr>
      </p:pic>
      <p:sp>
        <p:nvSpPr>
          <p:cNvPr id="6" name="TextBox 5">
            <a:extLst>
              <a:ext uri="{FF2B5EF4-FFF2-40B4-BE49-F238E27FC236}">
                <a16:creationId xmlns:a16="http://schemas.microsoft.com/office/drawing/2014/main" id="{584C9A14-452A-3681-A8D8-C78A8A3003A7}"/>
              </a:ext>
            </a:extLst>
          </p:cNvPr>
          <p:cNvSpPr txBox="1"/>
          <p:nvPr/>
        </p:nvSpPr>
        <p:spPr>
          <a:xfrm>
            <a:off x="7795470" y="6390792"/>
            <a:ext cx="639662" cy="369332"/>
          </a:xfrm>
          <a:prstGeom prst="rect">
            <a:avLst/>
          </a:prstGeom>
          <a:noFill/>
        </p:spPr>
        <p:txBody>
          <a:bodyPr wrap="none" rtlCol="0">
            <a:spAutoFit/>
          </a:bodyPr>
          <a:lstStyle/>
          <a:p>
            <a:r>
              <a:rPr lang="en-IN" dirty="0"/>
              <a:t>Fig 2</a:t>
            </a:r>
          </a:p>
        </p:txBody>
      </p:sp>
    </p:spTree>
    <p:extLst>
      <p:ext uri="{BB962C8B-B14F-4D97-AF65-F5344CB8AC3E}">
        <p14:creationId xmlns:p14="http://schemas.microsoft.com/office/powerpoint/2010/main" val="2763026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61190-7EA8-D606-434C-E61C1687E348}"/>
              </a:ext>
            </a:extLst>
          </p:cNvPr>
          <p:cNvSpPr>
            <a:spLocks noGrp="1"/>
          </p:cNvSpPr>
          <p:nvPr>
            <p:ph type="title"/>
          </p:nvPr>
        </p:nvSpPr>
        <p:spPr/>
        <p:txBody>
          <a:bodyPr/>
          <a:lstStyle/>
          <a:p>
            <a:r>
              <a:rPr lang="en-IN" b="1" dirty="0"/>
              <a:t>Result(</a:t>
            </a:r>
            <a:r>
              <a:rPr lang="en-IN" b="1" dirty="0" err="1"/>
              <a:t>contd</a:t>
            </a:r>
            <a:r>
              <a:rPr lang="en-IN" b="1" dirty="0"/>
              <a:t>)</a:t>
            </a:r>
          </a:p>
        </p:txBody>
      </p:sp>
      <p:pic>
        <p:nvPicPr>
          <p:cNvPr id="5" name="Content Placeholder 4" descr="A person with his eyes closed&#10;&#10;Description automatically generated">
            <a:extLst>
              <a:ext uri="{FF2B5EF4-FFF2-40B4-BE49-F238E27FC236}">
                <a16:creationId xmlns:a16="http://schemas.microsoft.com/office/drawing/2014/main" id="{C2974499-97C4-70A0-DA8D-A71BF0E6C3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2462" y="2105025"/>
            <a:ext cx="4938346" cy="3209925"/>
          </a:xfrm>
        </p:spPr>
      </p:pic>
      <p:pic>
        <p:nvPicPr>
          <p:cNvPr id="7" name="Picture 6" descr="A person with his eyes closed&#10;&#10;Description automatically generated">
            <a:extLst>
              <a:ext uri="{FF2B5EF4-FFF2-40B4-BE49-F238E27FC236}">
                <a16:creationId xmlns:a16="http://schemas.microsoft.com/office/drawing/2014/main" id="{3339E459-9E17-60E1-4485-7222178A86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7500" y="2105025"/>
            <a:ext cx="4938345" cy="3209925"/>
          </a:xfrm>
          <a:prstGeom prst="rect">
            <a:avLst/>
          </a:prstGeom>
        </p:spPr>
      </p:pic>
      <p:sp>
        <p:nvSpPr>
          <p:cNvPr id="8" name="TextBox 7">
            <a:extLst>
              <a:ext uri="{FF2B5EF4-FFF2-40B4-BE49-F238E27FC236}">
                <a16:creationId xmlns:a16="http://schemas.microsoft.com/office/drawing/2014/main" id="{DA042E91-6EF0-49E8-9BA9-C731FCBA8ED3}"/>
              </a:ext>
            </a:extLst>
          </p:cNvPr>
          <p:cNvSpPr txBox="1"/>
          <p:nvPr/>
        </p:nvSpPr>
        <p:spPr>
          <a:xfrm>
            <a:off x="2360280" y="5359955"/>
            <a:ext cx="1702710" cy="369332"/>
          </a:xfrm>
          <a:prstGeom prst="rect">
            <a:avLst/>
          </a:prstGeom>
          <a:noFill/>
        </p:spPr>
        <p:txBody>
          <a:bodyPr wrap="none" rtlCol="0">
            <a:spAutoFit/>
          </a:bodyPr>
          <a:lstStyle/>
          <a:p>
            <a:r>
              <a:rPr lang="en-IN" dirty="0"/>
              <a:t>Alarm not beep</a:t>
            </a:r>
          </a:p>
        </p:txBody>
      </p:sp>
      <p:sp>
        <p:nvSpPr>
          <p:cNvPr id="9" name="TextBox 8">
            <a:extLst>
              <a:ext uri="{FF2B5EF4-FFF2-40B4-BE49-F238E27FC236}">
                <a16:creationId xmlns:a16="http://schemas.microsoft.com/office/drawing/2014/main" id="{F677D6A5-4CB8-357E-D3A8-8F6B5862162F}"/>
              </a:ext>
            </a:extLst>
          </p:cNvPr>
          <p:cNvSpPr txBox="1"/>
          <p:nvPr/>
        </p:nvSpPr>
        <p:spPr>
          <a:xfrm>
            <a:off x="8668512" y="5359955"/>
            <a:ext cx="1327608" cy="369332"/>
          </a:xfrm>
          <a:prstGeom prst="rect">
            <a:avLst/>
          </a:prstGeom>
          <a:noFill/>
        </p:spPr>
        <p:txBody>
          <a:bodyPr wrap="none" rtlCol="0">
            <a:spAutoFit/>
          </a:bodyPr>
          <a:lstStyle/>
          <a:p>
            <a:r>
              <a:rPr lang="en-IN" dirty="0"/>
              <a:t>Alarm beep</a:t>
            </a:r>
          </a:p>
        </p:txBody>
      </p:sp>
      <p:sp>
        <p:nvSpPr>
          <p:cNvPr id="10" name="TextBox 9">
            <a:extLst>
              <a:ext uri="{FF2B5EF4-FFF2-40B4-BE49-F238E27FC236}">
                <a16:creationId xmlns:a16="http://schemas.microsoft.com/office/drawing/2014/main" id="{14997C5C-0264-B9BA-E527-51D5A29C3B96}"/>
              </a:ext>
            </a:extLst>
          </p:cNvPr>
          <p:cNvSpPr txBox="1"/>
          <p:nvPr/>
        </p:nvSpPr>
        <p:spPr>
          <a:xfrm>
            <a:off x="8108442" y="776097"/>
            <a:ext cx="3408882" cy="1200329"/>
          </a:xfrm>
          <a:prstGeom prst="rect">
            <a:avLst/>
          </a:prstGeom>
          <a:noFill/>
        </p:spPr>
        <p:txBody>
          <a:bodyPr wrap="none" rtlCol="0">
            <a:spAutoFit/>
          </a:bodyPr>
          <a:lstStyle/>
          <a:p>
            <a:r>
              <a:rPr lang="en-IN" b="1" dirty="0"/>
              <a:t>Number of Frames : 20</a:t>
            </a:r>
          </a:p>
          <a:p>
            <a:r>
              <a:rPr lang="en-IN" b="1" dirty="0"/>
              <a:t>Time taken                  : 5 sec</a:t>
            </a:r>
          </a:p>
          <a:p>
            <a:r>
              <a:rPr lang="en-IN" b="1" dirty="0"/>
              <a:t>Frame Rate                 : 20/5 = 4fps</a:t>
            </a:r>
          </a:p>
          <a:p>
            <a:endParaRPr lang="en-IN" dirty="0"/>
          </a:p>
        </p:txBody>
      </p:sp>
      <p:sp>
        <p:nvSpPr>
          <p:cNvPr id="11" name="TextBox 10">
            <a:extLst>
              <a:ext uri="{FF2B5EF4-FFF2-40B4-BE49-F238E27FC236}">
                <a16:creationId xmlns:a16="http://schemas.microsoft.com/office/drawing/2014/main" id="{6CA6AA48-0810-9F8C-7AD0-0E5FD6DBB9EB}"/>
              </a:ext>
            </a:extLst>
          </p:cNvPr>
          <p:cNvSpPr txBox="1"/>
          <p:nvPr/>
        </p:nvSpPr>
        <p:spPr>
          <a:xfrm>
            <a:off x="2891804" y="5774292"/>
            <a:ext cx="639662" cy="369332"/>
          </a:xfrm>
          <a:prstGeom prst="rect">
            <a:avLst/>
          </a:prstGeom>
          <a:noFill/>
        </p:spPr>
        <p:txBody>
          <a:bodyPr wrap="none" rtlCol="0">
            <a:spAutoFit/>
          </a:bodyPr>
          <a:lstStyle/>
          <a:p>
            <a:r>
              <a:rPr lang="en-IN" dirty="0"/>
              <a:t>Fig 3</a:t>
            </a:r>
          </a:p>
        </p:txBody>
      </p:sp>
      <p:sp>
        <p:nvSpPr>
          <p:cNvPr id="12" name="TextBox 11">
            <a:extLst>
              <a:ext uri="{FF2B5EF4-FFF2-40B4-BE49-F238E27FC236}">
                <a16:creationId xmlns:a16="http://schemas.microsoft.com/office/drawing/2014/main" id="{4EA699DE-25B0-07E1-FC55-56B7B69EDE5B}"/>
              </a:ext>
            </a:extLst>
          </p:cNvPr>
          <p:cNvSpPr txBox="1"/>
          <p:nvPr/>
        </p:nvSpPr>
        <p:spPr>
          <a:xfrm>
            <a:off x="9012485" y="5774292"/>
            <a:ext cx="639662" cy="369332"/>
          </a:xfrm>
          <a:prstGeom prst="rect">
            <a:avLst/>
          </a:prstGeom>
          <a:noFill/>
        </p:spPr>
        <p:txBody>
          <a:bodyPr wrap="none" rtlCol="0">
            <a:spAutoFit/>
          </a:bodyPr>
          <a:lstStyle/>
          <a:p>
            <a:r>
              <a:rPr lang="en-IN" dirty="0"/>
              <a:t>Fig 4</a:t>
            </a:r>
          </a:p>
        </p:txBody>
      </p:sp>
    </p:spTree>
    <p:extLst>
      <p:ext uri="{BB962C8B-B14F-4D97-AF65-F5344CB8AC3E}">
        <p14:creationId xmlns:p14="http://schemas.microsoft.com/office/powerpoint/2010/main" val="4058184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38145-823E-3C44-DB4A-86F5112FC023}"/>
              </a:ext>
            </a:extLst>
          </p:cNvPr>
          <p:cNvSpPr>
            <a:spLocks noGrp="1"/>
          </p:cNvSpPr>
          <p:nvPr>
            <p:ph type="title"/>
          </p:nvPr>
        </p:nvSpPr>
        <p:spPr/>
        <p:txBody>
          <a:bodyPr/>
          <a:lstStyle/>
          <a:p>
            <a:r>
              <a:rPr lang="en-IN" b="1" dirty="0"/>
              <a:t>Result(</a:t>
            </a:r>
            <a:r>
              <a:rPr lang="en-IN" b="1" dirty="0" err="1"/>
              <a:t>contd</a:t>
            </a:r>
            <a:r>
              <a:rPr lang="en-IN" b="1" dirty="0"/>
              <a:t>)</a:t>
            </a:r>
          </a:p>
        </p:txBody>
      </p:sp>
      <p:pic>
        <p:nvPicPr>
          <p:cNvPr id="5" name="Content Placeholder 4" descr="A person taking a selfie&#10;&#10;Description automatically generated">
            <a:extLst>
              <a:ext uri="{FF2B5EF4-FFF2-40B4-BE49-F238E27FC236}">
                <a16:creationId xmlns:a16="http://schemas.microsoft.com/office/drawing/2014/main" id="{6E9D39F6-66D1-A024-F3E5-3858ECE654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8817" y="1825625"/>
            <a:ext cx="6694366" cy="4351338"/>
          </a:xfrm>
        </p:spPr>
      </p:pic>
      <p:sp>
        <p:nvSpPr>
          <p:cNvPr id="6" name="TextBox 5">
            <a:extLst>
              <a:ext uri="{FF2B5EF4-FFF2-40B4-BE49-F238E27FC236}">
                <a16:creationId xmlns:a16="http://schemas.microsoft.com/office/drawing/2014/main" id="{87464B40-179B-22B7-2B72-B52600BB4787}"/>
              </a:ext>
            </a:extLst>
          </p:cNvPr>
          <p:cNvSpPr txBox="1"/>
          <p:nvPr/>
        </p:nvSpPr>
        <p:spPr>
          <a:xfrm>
            <a:off x="5776169" y="6308209"/>
            <a:ext cx="639662" cy="369332"/>
          </a:xfrm>
          <a:prstGeom prst="rect">
            <a:avLst/>
          </a:prstGeom>
          <a:noFill/>
        </p:spPr>
        <p:txBody>
          <a:bodyPr wrap="none" rtlCol="0">
            <a:spAutoFit/>
          </a:bodyPr>
          <a:lstStyle/>
          <a:p>
            <a:r>
              <a:rPr lang="en-IN" dirty="0"/>
              <a:t>Fig 5</a:t>
            </a:r>
          </a:p>
        </p:txBody>
      </p:sp>
    </p:spTree>
    <p:extLst>
      <p:ext uri="{BB962C8B-B14F-4D97-AF65-F5344CB8AC3E}">
        <p14:creationId xmlns:p14="http://schemas.microsoft.com/office/powerpoint/2010/main" val="2858360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47E11-4A6F-BD87-11C8-40E896CB9C82}"/>
              </a:ext>
            </a:extLst>
          </p:cNvPr>
          <p:cNvSpPr>
            <a:spLocks noGrp="1"/>
          </p:cNvSpPr>
          <p:nvPr>
            <p:ph type="title"/>
          </p:nvPr>
        </p:nvSpPr>
        <p:spPr>
          <a:xfrm>
            <a:off x="466722" y="586855"/>
            <a:ext cx="3201366" cy="3387497"/>
          </a:xfrm>
        </p:spPr>
        <p:txBody>
          <a:bodyPr anchor="b">
            <a:normAutofit/>
          </a:bodyPr>
          <a:lstStyle/>
          <a:p>
            <a:pPr algn="r"/>
            <a:r>
              <a:rPr lang="en-IN" sz="4000" b="1">
                <a:solidFill>
                  <a:srgbClr val="FFFFFF"/>
                </a:solidFill>
              </a:rPr>
              <a:t>References</a:t>
            </a:r>
          </a:p>
        </p:txBody>
      </p:sp>
      <p:sp>
        <p:nvSpPr>
          <p:cNvPr id="17" name="Content Placeholder 2">
            <a:extLst>
              <a:ext uri="{FF2B5EF4-FFF2-40B4-BE49-F238E27FC236}">
                <a16:creationId xmlns:a16="http://schemas.microsoft.com/office/drawing/2014/main" id="{A972A693-849C-0D70-5C24-816881889182}"/>
              </a:ext>
            </a:extLst>
          </p:cNvPr>
          <p:cNvSpPr>
            <a:spLocks noGrp="1"/>
          </p:cNvSpPr>
          <p:nvPr>
            <p:ph idx="1"/>
          </p:nvPr>
        </p:nvSpPr>
        <p:spPr>
          <a:xfrm>
            <a:off x="4810259" y="649480"/>
            <a:ext cx="6555347" cy="5546047"/>
          </a:xfrm>
        </p:spPr>
        <p:txBody>
          <a:bodyPr anchor="ctr">
            <a:normAutofit/>
          </a:bodyPr>
          <a:lstStyle/>
          <a:p>
            <a:pPr marL="0" indent="0">
              <a:buNone/>
            </a:pPr>
            <a:r>
              <a:rPr lang="en-IN" sz="2000" dirty="0"/>
              <a:t> Driver drowsiness detection with eyelid related parameters by </a:t>
            </a:r>
            <a:r>
              <a:rPr lang="en-IN" sz="2000" dirty="0" err="1"/>
              <a:t>SupportVector</a:t>
            </a:r>
            <a:r>
              <a:rPr lang="en-IN" sz="2000" dirty="0"/>
              <a:t> Machine</a:t>
            </a:r>
          </a:p>
          <a:p>
            <a:pPr marL="0" indent="0">
              <a:buNone/>
            </a:pPr>
            <a:r>
              <a:rPr lang="en-IN" sz="2000" dirty="0"/>
              <a:t>Hu </a:t>
            </a:r>
            <a:r>
              <a:rPr lang="en-IN" sz="2000" dirty="0" err="1"/>
              <a:t>Shuyan</a:t>
            </a:r>
            <a:r>
              <a:rPr lang="en-IN" sz="2000" dirty="0"/>
              <a:t>, Zheng </a:t>
            </a:r>
            <a:r>
              <a:rPr lang="en-IN" sz="2000" dirty="0" err="1"/>
              <a:t>GangtieSchool</a:t>
            </a:r>
            <a:r>
              <a:rPr lang="en-IN" sz="2000" dirty="0"/>
              <a:t> of Astronautics, Beijing University of Aeronautics and Astronautics, 37 </a:t>
            </a:r>
            <a:r>
              <a:rPr lang="en-IN" sz="2000" dirty="0" err="1"/>
              <a:t>Xueyuan</a:t>
            </a:r>
            <a:r>
              <a:rPr lang="en-IN" sz="2000" dirty="0"/>
              <a:t>                                   Road, </a:t>
            </a:r>
            <a:r>
              <a:rPr lang="en-IN" sz="2000" dirty="0" err="1"/>
              <a:t>Haidian</a:t>
            </a:r>
            <a:r>
              <a:rPr lang="en-IN" sz="2000" dirty="0"/>
              <a:t> District, Beijing 100083, China</a:t>
            </a:r>
          </a:p>
          <a:p>
            <a:endParaRPr lang="en-IN" sz="2000" dirty="0"/>
          </a:p>
          <a:p>
            <a:endParaRPr lang="en-IN" sz="2000" dirty="0"/>
          </a:p>
        </p:txBody>
      </p:sp>
    </p:spTree>
    <p:extLst>
      <p:ext uri="{BB962C8B-B14F-4D97-AF65-F5344CB8AC3E}">
        <p14:creationId xmlns:p14="http://schemas.microsoft.com/office/powerpoint/2010/main" val="4171125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D419E9-65FC-387D-84A5-E8118B1A702C}"/>
              </a:ext>
            </a:extLst>
          </p:cNvPr>
          <p:cNvSpPr>
            <a:spLocks noGrp="1"/>
          </p:cNvSpPr>
          <p:nvPr>
            <p:ph type="title"/>
          </p:nvPr>
        </p:nvSpPr>
        <p:spPr>
          <a:xfrm>
            <a:off x="586478" y="1683756"/>
            <a:ext cx="3115265" cy="2396359"/>
          </a:xfrm>
        </p:spPr>
        <p:txBody>
          <a:bodyPr anchor="b">
            <a:normAutofit/>
          </a:bodyPr>
          <a:lstStyle/>
          <a:p>
            <a:pPr algn="r"/>
            <a:r>
              <a:rPr lang="en-IN" sz="4000" b="1">
                <a:solidFill>
                  <a:srgbClr val="FFFFFF"/>
                </a:solidFill>
              </a:rPr>
              <a:t>Outline </a:t>
            </a:r>
          </a:p>
        </p:txBody>
      </p:sp>
      <p:graphicFrame>
        <p:nvGraphicFramePr>
          <p:cNvPr id="5" name="Content Placeholder 2">
            <a:extLst>
              <a:ext uri="{FF2B5EF4-FFF2-40B4-BE49-F238E27FC236}">
                <a16:creationId xmlns:a16="http://schemas.microsoft.com/office/drawing/2014/main" id="{1564CC6D-3865-90C4-501B-91D01B3B8505}"/>
              </a:ext>
            </a:extLst>
          </p:cNvPr>
          <p:cNvGraphicFramePr>
            <a:graphicFrameLocks noGrp="1"/>
          </p:cNvGraphicFramePr>
          <p:nvPr>
            <p:ph idx="1"/>
            <p:extLst>
              <p:ext uri="{D42A27DB-BD31-4B8C-83A1-F6EECF244321}">
                <p14:modId xmlns:p14="http://schemas.microsoft.com/office/powerpoint/2010/main" val="201391495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48231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8" name="Rectangle 104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ntroducing Driver Drowsiness Detection &amp; Alerts | Nauto">
            <a:extLst>
              <a:ext uri="{FF2B5EF4-FFF2-40B4-BE49-F238E27FC236}">
                <a16:creationId xmlns:a16="http://schemas.microsoft.com/office/drawing/2014/main" id="{ED647A0C-F109-8DB4-DF73-C1B9C4F240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421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9" name="Rectangle 104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10946C2-5D6C-C97A-ACBC-4645FC13A655}"/>
              </a:ext>
            </a:extLst>
          </p:cNvPr>
          <p:cNvSpPr>
            <a:spLocks noGrp="1"/>
          </p:cNvSpPr>
          <p:nvPr>
            <p:ph type="title"/>
          </p:nvPr>
        </p:nvSpPr>
        <p:spPr>
          <a:xfrm>
            <a:off x="838200" y="365125"/>
            <a:ext cx="3822189" cy="1899912"/>
          </a:xfrm>
        </p:spPr>
        <p:txBody>
          <a:bodyPr>
            <a:normAutofit/>
          </a:bodyPr>
          <a:lstStyle/>
          <a:p>
            <a:r>
              <a:rPr lang="en-IN" sz="4000" b="1"/>
              <a:t>Introduction</a:t>
            </a:r>
          </a:p>
        </p:txBody>
      </p:sp>
      <p:sp>
        <p:nvSpPr>
          <p:cNvPr id="3" name="Content Placeholder 2">
            <a:extLst>
              <a:ext uri="{FF2B5EF4-FFF2-40B4-BE49-F238E27FC236}">
                <a16:creationId xmlns:a16="http://schemas.microsoft.com/office/drawing/2014/main" id="{2351E310-753C-7968-D331-B3C6F28768BF}"/>
              </a:ext>
            </a:extLst>
          </p:cNvPr>
          <p:cNvSpPr>
            <a:spLocks noGrp="1"/>
          </p:cNvSpPr>
          <p:nvPr>
            <p:ph idx="1"/>
          </p:nvPr>
        </p:nvSpPr>
        <p:spPr>
          <a:xfrm>
            <a:off x="838200" y="2434201"/>
            <a:ext cx="3822189" cy="3742762"/>
          </a:xfrm>
        </p:spPr>
        <p:txBody>
          <a:bodyPr>
            <a:normAutofit/>
          </a:bodyPr>
          <a:lstStyle/>
          <a:p>
            <a:pPr marL="0" indent="0">
              <a:buNone/>
            </a:pPr>
            <a:r>
              <a:rPr lang="en-US" sz="1400" dirty="0"/>
              <a:t>Driver drowsiness refers to a state of decreased alertness and impaired performance caused by physical and mental fatigue. Factors such as lack of sleep, long driving hours, night driving, or monotonous road conditions can lead to drowsiness, reducing a driver’s ability to respond quickly to traffic events.</a:t>
            </a:r>
          </a:p>
          <a:p>
            <a:pPr marL="0" indent="0">
              <a:buNone/>
            </a:pPr>
            <a:endParaRPr lang="en-US" sz="1400" dirty="0"/>
          </a:p>
          <a:p>
            <a:pPr marL="0" indent="0">
              <a:buNone/>
            </a:pPr>
            <a:r>
              <a:rPr lang="en-US" sz="1400" dirty="0"/>
              <a:t>In today's fast-paced world, road safety has become a critical concern. One of the leading causes of road accidents is driver drowsiness. Fatigue-related crashes can be just as dangerous as those caused by drunk driving. Therefore, it is essential to understand the importance of detecting driver drowsiness in real-time, which can significantly reduce accidents, save lives, and enhance road safety.</a:t>
            </a:r>
          </a:p>
          <a:p>
            <a:endParaRPr lang="en-US" sz="1400"/>
          </a:p>
          <a:p>
            <a:endParaRPr lang="en-US" sz="1400"/>
          </a:p>
          <a:p>
            <a:endParaRPr lang="en-IN" sz="1400"/>
          </a:p>
        </p:txBody>
      </p:sp>
    </p:spTree>
    <p:extLst>
      <p:ext uri="{BB962C8B-B14F-4D97-AF65-F5344CB8AC3E}">
        <p14:creationId xmlns:p14="http://schemas.microsoft.com/office/powerpoint/2010/main" val="2560506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C02A7B1-2F3E-F6E0-DE89-8C039369E8A7}"/>
              </a:ext>
            </a:extLst>
          </p:cNvPr>
          <p:cNvPicPr>
            <a:picLocks noChangeAspect="1"/>
          </p:cNvPicPr>
          <p:nvPr/>
        </p:nvPicPr>
        <p:blipFill>
          <a:blip r:embed="rId2"/>
          <a:srcRect l="16385" r="4303"/>
          <a:stretch/>
        </p:blipFill>
        <p:spPr>
          <a:xfrm>
            <a:off x="2522356"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7F1C55-E9BF-6C52-751E-AF32E029CC2E}"/>
              </a:ext>
            </a:extLst>
          </p:cNvPr>
          <p:cNvSpPr>
            <a:spLocks noGrp="1"/>
          </p:cNvSpPr>
          <p:nvPr>
            <p:ph type="title"/>
          </p:nvPr>
        </p:nvSpPr>
        <p:spPr>
          <a:xfrm>
            <a:off x="838200" y="365125"/>
            <a:ext cx="3822189" cy="1899912"/>
          </a:xfrm>
        </p:spPr>
        <p:txBody>
          <a:bodyPr>
            <a:normAutofit/>
          </a:bodyPr>
          <a:lstStyle/>
          <a:p>
            <a:r>
              <a:rPr lang="en-IN" sz="4000" b="1" dirty="0"/>
              <a:t>Problem Statement</a:t>
            </a:r>
          </a:p>
        </p:txBody>
      </p:sp>
      <p:sp>
        <p:nvSpPr>
          <p:cNvPr id="3" name="Content Placeholder 2">
            <a:extLst>
              <a:ext uri="{FF2B5EF4-FFF2-40B4-BE49-F238E27FC236}">
                <a16:creationId xmlns:a16="http://schemas.microsoft.com/office/drawing/2014/main" id="{BB79A4BC-8BAD-9F74-E600-14A7CBC4D0DE}"/>
              </a:ext>
            </a:extLst>
          </p:cNvPr>
          <p:cNvSpPr>
            <a:spLocks noGrp="1"/>
          </p:cNvSpPr>
          <p:nvPr>
            <p:ph idx="1"/>
          </p:nvPr>
        </p:nvSpPr>
        <p:spPr>
          <a:xfrm>
            <a:off x="838200" y="2434201"/>
            <a:ext cx="4152900" cy="3742762"/>
          </a:xfrm>
        </p:spPr>
        <p:txBody>
          <a:bodyPr>
            <a:normAutofit/>
          </a:bodyPr>
          <a:lstStyle/>
          <a:p>
            <a:pPr marL="0" indent="0">
              <a:buNone/>
            </a:pPr>
            <a:r>
              <a:rPr lang="en-US" sz="1400" dirty="0"/>
              <a:t>Accidents caused due to drowsy driving are a major problem in the World. </a:t>
            </a:r>
          </a:p>
          <a:p>
            <a:endParaRPr lang="en-US" sz="1400" dirty="0"/>
          </a:p>
          <a:p>
            <a:pPr marL="0" indent="0">
              <a:buNone/>
            </a:pPr>
            <a:r>
              <a:rPr lang="en-US" sz="1400" dirty="0"/>
              <a:t>The National Highway Traffic Safety Administration estimates that drowsy driving was responsible for 72,000 crashes, 44,000 injuries, and 800deaths in 2013[1].</a:t>
            </a:r>
          </a:p>
          <a:p>
            <a:pPr marL="0" indent="0">
              <a:buNone/>
            </a:pPr>
            <a:endParaRPr lang="en-US" sz="1400" dirty="0"/>
          </a:p>
          <a:p>
            <a:pPr marL="0" indent="0">
              <a:buNone/>
            </a:pPr>
            <a:r>
              <a:rPr lang="en-US" sz="1400" dirty="0"/>
              <a:t>Drowsiness detection technologies have attempted to prevent such incidents by predicting if a driver is falling asleep based on various inputs. </a:t>
            </a:r>
            <a:endParaRPr lang="en-IN" sz="1400" dirty="0"/>
          </a:p>
          <a:p>
            <a:endParaRPr lang="en-IN" sz="1400" dirty="0"/>
          </a:p>
        </p:txBody>
      </p:sp>
    </p:spTree>
    <p:extLst>
      <p:ext uri="{BB962C8B-B14F-4D97-AF65-F5344CB8AC3E}">
        <p14:creationId xmlns:p14="http://schemas.microsoft.com/office/powerpoint/2010/main" val="3712316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98D16AA-B5C1-CFDB-3B7F-A3BFE1BBE9FD}"/>
              </a:ext>
            </a:extLst>
          </p:cNvPr>
          <p:cNvSpPr>
            <a:spLocks noGrp="1"/>
          </p:cNvSpPr>
          <p:nvPr>
            <p:ph type="title"/>
          </p:nvPr>
        </p:nvSpPr>
        <p:spPr>
          <a:xfrm>
            <a:off x="1371597" y="348865"/>
            <a:ext cx="10044023" cy="877729"/>
          </a:xfrm>
        </p:spPr>
        <p:txBody>
          <a:bodyPr anchor="ctr">
            <a:normAutofit/>
          </a:bodyPr>
          <a:lstStyle/>
          <a:p>
            <a:r>
              <a:rPr lang="en-IN" sz="4000">
                <a:solidFill>
                  <a:srgbClr val="FFFFFF"/>
                </a:solidFill>
              </a:rPr>
              <a:t>Objective</a:t>
            </a:r>
          </a:p>
        </p:txBody>
      </p:sp>
      <p:graphicFrame>
        <p:nvGraphicFramePr>
          <p:cNvPr id="5" name="Content Placeholder 2">
            <a:extLst>
              <a:ext uri="{FF2B5EF4-FFF2-40B4-BE49-F238E27FC236}">
                <a16:creationId xmlns:a16="http://schemas.microsoft.com/office/drawing/2014/main" id="{7242402A-739A-55A5-ABFB-B1ACA73CB284}"/>
              </a:ext>
            </a:extLst>
          </p:cNvPr>
          <p:cNvGraphicFramePr>
            <a:graphicFrameLocks noGrp="1"/>
          </p:cNvGraphicFramePr>
          <p:nvPr>
            <p:ph idx="1"/>
            <p:extLst>
              <p:ext uri="{D42A27DB-BD31-4B8C-83A1-F6EECF244321}">
                <p14:modId xmlns:p14="http://schemas.microsoft.com/office/powerpoint/2010/main" val="34041210"/>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9544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arrows pointing at a red button">
            <a:extLst>
              <a:ext uri="{FF2B5EF4-FFF2-40B4-BE49-F238E27FC236}">
                <a16:creationId xmlns:a16="http://schemas.microsoft.com/office/drawing/2014/main" id="{3EA29207-88F3-8E0C-EDCF-402BDD51FC03}"/>
              </a:ext>
            </a:extLst>
          </p:cNvPr>
          <p:cNvPicPr>
            <a:picLocks noChangeAspect="1"/>
          </p:cNvPicPr>
          <p:nvPr/>
        </p:nvPicPr>
        <p:blipFill>
          <a:blip r:embed="rId2"/>
          <a:srcRect r="15627"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81DCBE-3B73-2CCC-A5AF-6398DCF235F6}"/>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Proposed Methodology</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509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34A92-C3BF-A77D-10DE-2389E822ECEB}"/>
              </a:ext>
            </a:extLst>
          </p:cNvPr>
          <p:cNvSpPr>
            <a:spLocks noGrp="1"/>
          </p:cNvSpPr>
          <p:nvPr>
            <p:ph type="title"/>
          </p:nvPr>
        </p:nvSpPr>
        <p:spPr/>
        <p:txBody>
          <a:bodyPr/>
          <a:lstStyle/>
          <a:p>
            <a:r>
              <a:rPr lang="en-IN" b="1" dirty="0"/>
              <a:t>Flow Diagram</a:t>
            </a:r>
          </a:p>
        </p:txBody>
      </p:sp>
      <p:sp>
        <p:nvSpPr>
          <p:cNvPr id="7" name="Content Placeholder 6">
            <a:extLst>
              <a:ext uri="{FF2B5EF4-FFF2-40B4-BE49-F238E27FC236}">
                <a16:creationId xmlns:a16="http://schemas.microsoft.com/office/drawing/2014/main" id="{ABD32C95-8AA3-ADB8-51BE-95190D26269E}"/>
              </a:ext>
            </a:extLst>
          </p:cNvPr>
          <p:cNvSpPr>
            <a:spLocks noGrp="1"/>
          </p:cNvSpPr>
          <p:nvPr>
            <p:ph idx="1"/>
          </p:nvPr>
        </p:nvSpPr>
        <p:spPr/>
        <p:style>
          <a:lnRef idx="2">
            <a:schemeClr val="accent6"/>
          </a:lnRef>
          <a:fillRef idx="1">
            <a:schemeClr val="lt1"/>
          </a:fillRef>
          <a:effectRef idx="0">
            <a:schemeClr val="accent6"/>
          </a:effectRef>
          <a:fontRef idx="minor">
            <a:schemeClr val="dk1"/>
          </a:fontRef>
        </p:style>
        <p:txBody>
          <a:bodyPr/>
          <a:lstStyle/>
          <a:p>
            <a:endParaRPr lang="en-IN" dirty="0"/>
          </a:p>
        </p:txBody>
      </p:sp>
      <p:sp>
        <p:nvSpPr>
          <p:cNvPr id="8" name="Rectangle 7">
            <a:extLst>
              <a:ext uri="{FF2B5EF4-FFF2-40B4-BE49-F238E27FC236}">
                <a16:creationId xmlns:a16="http://schemas.microsoft.com/office/drawing/2014/main" id="{BEB332C8-53D6-4CFB-FBAF-A2E7EC32FE3C}"/>
              </a:ext>
            </a:extLst>
          </p:cNvPr>
          <p:cNvSpPr/>
          <p:nvPr/>
        </p:nvSpPr>
        <p:spPr>
          <a:xfrm>
            <a:off x="1042416" y="245973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err="1"/>
              <a:t>start:Load</a:t>
            </a:r>
            <a:r>
              <a:rPr lang="en-IN" dirty="0"/>
              <a:t> Data</a:t>
            </a:r>
          </a:p>
        </p:txBody>
      </p:sp>
      <p:sp>
        <p:nvSpPr>
          <p:cNvPr id="11" name="Rectangle 10">
            <a:extLst>
              <a:ext uri="{FF2B5EF4-FFF2-40B4-BE49-F238E27FC236}">
                <a16:creationId xmlns:a16="http://schemas.microsoft.com/office/drawing/2014/main" id="{07DE0C23-E7C8-6F2A-FB4C-D331D4A9A855}"/>
              </a:ext>
            </a:extLst>
          </p:cNvPr>
          <p:cNvSpPr/>
          <p:nvPr/>
        </p:nvSpPr>
        <p:spPr>
          <a:xfrm>
            <a:off x="3871722" y="245973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Preprocess Data(resizing)</a:t>
            </a:r>
          </a:p>
        </p:txBody>
      </p:sp>
      <p:sp>
        <p:nvSpPr>
          <p:cNvPr id="12" name="Rectangle 11">
            <a:extLst>
              <a:ext uri="{FF2B5EF4-FFF2-40B4-BE49-F238E27FC236}">
                <a16:creationId xmlns:a16="http://schemas.microsoft.com/office/drawing/2014/main" id="{248DD1EB-519A-612F-B4F6-708856BC87B0}"/>
              </a:ext>
            </a:extLst>
          </p:cNvPr>
          <p:cNvSpPr/>
          <p:nvPr/>
        </p:nvSpPr>
        <p:spPr>
          <a:xfrm>
            <a:off x="6701029" y="245973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Train(70%)</a:t>
            </a:r>
          </a:p>
          <a:p>
            <a:pPr algn="ctr"/>
            <a:r>
              <a:rPr lang="en-IN" dirty="0"/>
              <a:t>Test(30%)</a:t>
            </a:r>
          </a:p>
          <a:p>
            <a:pPr algn="ctr"/>
            <a:r>
              <a:rPr lang="en-IN" dirty="0"/>
              <a:t>Split</a:t>
            </a:r>
          </a:p>
        </p:txBody>
      </p:sp>
      <p:sp>
        <p:nvSpPr>
          <p:cNvPr id="13" name="Rectangle 12">
            <a:extLst>
              <a:ext uri="{FF2B5EF4-FFF2-40B4-BE49-F238E27FC236}">
                <a16:creationId xmlns:a16="http://schemas.microsoft.com/office/drawing/2014/main" id="{D75469FD-4388-4BC5-DED6-07B85707365B}"/>
              </a:ext>
            </a:extLst>
          </p:cNvPr>
          <p:cNvSpPr/>
          <p:nvPr/>
        </p:nvSpPr>
        <p:spPr>
          <a:xfrm>
            <a:off x="9530336" y="2456688"/>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Augmentation</a:t>
            </a:r>
          </a:p>
        </p:txBody>
      </p:sp>
      <p:sp>
        <p:nvSpPr>
          <p:cNvPr id="14" name="Rectangle 13">
            <a:extLst>
              <a:ext uri="{FF2B5EF4-FFF2-40B4-BE49-F238E27FC236}">
                <a16:creationId xmlns:a16="http://schemas.microsoft.com/office/drawing/2014/main" id="{67151C05-4FAE-5067-3FF3-BA9599C96975}"/>
              </a:ext>
            </a:extLst>
          </p:cNvPr>
          <p:cNvSpPr/>
          <p:nvPr/>
        </p:nvSpPr>
        <p:spPr>
          <a:xfrm>
            <a:off x="6701029" y="479145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Train Model</a:t>
            </a:r>
          </a:p>
        </p:txBody>
      </p:sp>
      <p:sp>
        <p:nvSpPr>
          <p:cNvPr id="15" name="Rectangle 14">
            <a:extLst>
              <a:ext uri="{FF2B5EF4-FFF2-40B4-BE49-F238E27FC236}">
                <a16:creationId xmlns:a16="http://schemas.microsoft.com/office/drawing/2014/main" id="{4FDB3B76-77A5-319B-A284-BC01532B50C9}"/>
              </a:ext>
            </a:extLst>
          </p:cNvPr>
          <p:cNvSpPr/>
          <p:nvPr/>
        </p:nvSpPr>
        <p:spPr>
          <a:xfrm>
            <a:off x="9530336" y="479145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Build CNN</a:t>
            </a:r>
          </a:p>
          <a:p>
            <a:pPr algn="ctr"/>
            <a:r>
              <a:rPr lang="en-IN" dirty="0"/>
              <a:t>Model</a:t>
            </a:r>
          </a:p>
        </p:txBody>
      </p:sp>
      <p:sp>
        <p:nvSpPr>
          <p:cNvPr id="16" name="Rectangle 15">
            <a:extLst>
              <a:ext uri="{FF2B5EF4-FFF2-40B4-BE49-F238E27FC236}">
                <a16:creationId xmlns:a16="http://schemas.microsoft.com/office/drawing/2014/main" id="{D9B3C600-16C2-AE87-3120-CC0BE844ED30}"/>
              </a:ext>
            </a:extLst>
          </p:cNvPr>
          <p:cNvSpPr/>
          <p:nvPr/>
        </p:nvSpPr>
        <p:spPr>
          <a:xfrm>
            <a:off x="3871722" y="479145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Evaluate Model</a:t>
            </a:r>
          </a:p>
        </p:txBody>
      </p:sp>
      <p:sp>
        <p:nvSpPr>
          <p:cNvPr id="17" name="Rectangle 16">
            <a:extLst>
              <a:ext uri="{FF2B5EF4-FFF2-40B4-BE49-F238E27FC236}">
                <a16:creationId xmlns:a16="http://schemas.microsoft.com/office/drawing/2014/main" id="{71DAE0D5-D508-32DE-5FCC-3F84EBF0E824}"/>
              </a:ext>
            </a:extLst>
          </p:cNvPr>
          <p:cNvSpPr/>
          <p:nvPr/>
        </p:nvSpPr>
        <p:spPr>
          <a:xfrm>
            <a:off x="1042415" y="4791456"/>
            <a:ext cx="1664208" cy="9692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Prediction</a:t>
            </a:r>
          </a:p>
        </p:txBody>
      </p:sp>
      <p:cxnSp>
        <p:nvCxnSpPr>
          <p:cNvPr id="21" name="Straight Arrow Connector 20">
            <a:extLst>
              <a:ext uri="{FF2B5EF4-FFF2-40B4-BE49-F238E27FC236}">
                <a16:creationId xmlns:a16="http://schemas.microsoft.com/office/drawing/2014/main" id="{93883870-25E7-816B-681E-2167D8F8E332}"/>
              </a:ext>
            </a:extLst>
          </p:cNvPr>
          <p:cNvCxnSpPr>
            <a:cxnSpLocks/>
          </p:cNvCxnSpPr>
          <p:nvPr/>
        </p:nvCxnSpPr>
        <p:spPr>
          <a:xfrm>
            <a:off x="10427209" y="3681254"/>
            <a:ext cx="0" cy="7772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1EF7354B-F38C-407A-1931-BC825B537205}"/>
              </a:ext>
            </a:extLst>
          </p:cNvPr>
          <p:cNvCxnSpPr>
            <a:cxnSpLocks/>
          </p:cNvCxnSpPr>
          <p:nvPr/>
        </p:nvCxnSpPr>
        <p:spPr>
          <a:xfrm flipH="1">
            <a:off x="2903791" y="5276088"/>
            <a:ext cx="77076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0190F4FC-DD0F-BF62-064F-1CBACAA767FB}"/>
              </a:ext>
            </a:extLst>
          </p:cNvPr>
          <p:cNvCxnSpPr>
            <a:cxnSpLocks/>
          </p:cNvCxnSpPr>
          <p:nvPr/>
        </p:nvCxnSpPr>
        <p:spPr>
          <a:xfrm flipH="1">
            <a:off x="5733098" y="5291328"/>
            <a:ext cx="77076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D2E25D04-C3FA-F0BB-30E0-602910EA67EF}"/>
              </a:ext>
            </a:extLst>
          </p:cNvPr>
          <p:cNvCxnSpPr>
            <a:cxnSpLocks/>
          </p:cNvCxnSpPr>
          <p:nvPr/>
        </p:nvCxnSpPr>
        <p:spPr>
          <a:xfrm flipH="1">
            <a:off x="8430197" y="5324856"/>
            <a:ext cx="77076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8E423596-ABAB-A368-7999-339295DB5B7C}"/>
              </a:ext>
            </a:extLst>
          </p:cNvPr>
          <p:cNvCxnSpPr>
            <a:cxnSpLocks/>
          </p:cNvCxnSpPr>
          <p:nvPr/>
        </p:nvCxnSpPr>
        <p:spPr>
          <a:xfrm>
            <a:off x="2847212" y="2944368"/>
            <a:ext cx="82734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A8ABEE14-EBB6-FA27-8BFF-EB2739AFD2DC}"/>
              </a:ext>
            </a:extLst>
          </p:cNvPr>
          <p:cNvCxnSpPr>
            <a:cxnSpLocks/>
          </p:cNvCxnSpPr>
          <p:nvPr/>
        </p:nvCxnSpPr>
        <p:spPr>
          <a:xfrm>
            <a:off x="5733098" y="2968752"/>
            <a:ext cx="82734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A58BE2F8-D863-F829-4DD9-506C6DA2B246}"/>
              </a:ext>
            </a:extLst>
          </p:cNvPr>
          <p:cNvCxnSpPr>
            <a:cxnSpLocks/>
          </p:cNvCxnSpPr>
          <p:nvPr/>
        </p:nvCxnSpPr>
        <p:spPr>
          <a:xfrm>
            <a:off x="8430197" y="2971800"/>
            <a:ext cx="82734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39641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F6C360-77AA-8E59-1212-00D865F6FA66}"/>
              </a:ext>
            </a:extLst>
          </p:cNvPr>
          <p:cNvSpPr>
            <a:spLocks noGrp="1"/>
          </p:cNvSpPr>
          <p:nvPr>
            <p:ph type="title"/>
          </p:nvPr>
        </p:nvSpPr>
        <p:spPr>
          <a:xfrm>
            <a:off x="466722" y="586855"/>
            <a:ext cx="3201366" cy="3387497"/>
          </a:xfrm>
        </p:spPr>
        <p:txBody>
          <a:bodyPr anchor="b">
            <a:normAutofit/>
          </a:bodyPr>
          <a:lstStyle/>
          <a:p>
            <a:pPr algn="r"/>
            <a:r>
              <a:rPr lang="en-IN" sz="4000" b="1">
                <a:solidFill>
                  <a:srgbClr val="FFFFFF"/>
                </a:solidFill>
              </a:rPr>
              <a:t>Method</a:t>
            </a:r>
          </a:p>
        </p:txBody>
      </p:sp>
      <p:sp>
        <p:nvSpPr>
          <p:cNvPr id="24" name="Content Placeholder 2">
            <a:extLst>
              <a:ext uri="{FF2B5EF4-FFF2-40B4-BE49-F238E27FC236}">
                <a16:creationId xmlns:a16="http://schemas.microsoft.com/office/drawing/2014/main" id="{2643CB04-F534-ABAD-B14F-2C64C689973E}"/>
              </a:ext>
            </a:extLst>
          </p:cNvPr>
          <p:cNvSpPr>
            <a:spLocks noGrp="1"/>
          </p:cNvSpPr>
          <p:nvPr>
            <p:ph idx="1"/>
          </p:nvPr>
        </p:nvSpPr>
        <p:spPr>
          <a:xfrm>
            <a:off x="4810259" y="649480"/>
            <a:ext cx="6555347" cy="5546047"/>
          </a:xfrm>
        </p:spPr>
        <p:txBody>
          <a:bodyPr anchor="ctr">
            <a:normAutofit/>
          </a:bodyPr>
          <a:lstStyle/>
          <a:p>
            <a:pPr marL="0" indent="0">
              <a:buNone/>
            </a:pPr>
            <a:r>
              <a:rPr lang="en-US" sz="1900" b="1" dirty="0"/>
              <a:t>The proposed model includes the following key components and steps:</a:t>
            </a:r>
          </a:p>
          <a:p>
            <a:pPr marL="0" indent="0">
              <a:buNone/>
            </a:pPr>
            <a:endParaRPr lang="en-US" sz="1900" b="1" dirty="0"/>
          </a:p>
          <a:p>
            <a:pPr marL="0" indent="0">
              <a:buNone/>
            </a:pPr>
            <a:r>
              <a:rPr lang="en-US" sz="1900" b="1" dirty="0"/>
              <a:t>Data Collection and Preprocessing</a:t>
            </a:r>
          </a:p>
          <a:p>
            <a:pPr marL="0" indent="0">
              <a:buNone/>
            </a:pPr>
            <a:r>
              <a:rPr lang="en-US" sz="1900" dirty="0"/>
              <a:t>Load images from specified directories (archive/train).Detect faces in the images using </a:t>
            </a:r>
            <a:r>
              <a:rPr lang="en-US" sz="1900" dirty="0" err="1"/>
              <a:t>Haar</a:t>
            </a:r>
            <a:r>
              <a:rPr lang="en-US" sz="1900" dirty="0"/>
              <a:t> Cascade </a:t>
            </a:r>
            <a:r>
              <a:rPr lang="en-US" sz="1900" dirty="0" err="1"/>
              <a:t>Classifier.Resize</a:t>
            </a:r>
            <a:r>
              <a:rPr lang="en-US" sz="1900" dirty="0"/>
              <a:t> the detected faces to a uniform size (145x145 pixels).</a:t>
            </a:r>
          </a:p>
          <a:p>
            <a:pPr marL="0" indent="0">
              <a:buNone/>
            </a:pPr>
            <a:endParaRPr lang="en-US" sz="1900" dirty="0"/>
          </a:p>
          <a:p>
            <a:pPr marL="0" indent="0">
              <a:buNone/>
            </a:pPr>
            <a:r>
              <a:rPr lang="en-US" sz="1900" b="1" dirty="0"/>
              <a:t>Data Augmentation</a:t>
            </a:r>
          </a:p>
          <a:p>
            <a:pPr marL="0" indent="0">
              <a:buNone/>
            </a:pPr>
            <a:r>
              <a:rPr lang="en-US" sz="1900" dirty="0"/>
              <a:t>Apply transformations such as zoom, horizontal flip, and rotation to enhance the dataset and prevent overfitting.</a:t>
            </a:r>
          </a:p>
          <a:p>
            <a:pPr marL="0" indent="0">
              <a:buNone/>
            </a:pPr>
            <a:endParaRPr lang="en-US" sz="1900" dirty="0"/>
          </a:p>
          <a:p>
            <a:pPr marL="0" indent="0">
              <a:buNone/>
            </a:pPr>
            <a:r>
              <a:rPr lang="en-US" sz="1900" b="1" dirty="0"/>
              <a:t>Model Building</a:t>
            </a:r>
          </a:p>
          <a:p>
            <a:pPr marL="0" indent="0">
              <a:buNone/>
            </a:pPr>
            <a:r>
              <a:rPr lang="en-US" sz="1900" dirty="0"/>
              <a:t>Construct a CNN with multiple convolutional and pooling layers to extract features from the input images.</a:t>
            </a:r>
          </a:p>
        </p:txBody>
      </p:sp>
    </p:spTree>
    <p:extLst>
      <p:ext uri="{BB962C8B-B14F-4D97-AF65-F5344CB8AC3E}">
        <p14:creationId xmlns:p14="http://schemas.microsoft.com/office/powerpoint/2010/main" val="210261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Rectangle 4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81B46E-75D0-8BCE-656B-F90A28871F58}"/>
              </a:ext>
            </a:extLst>
          </p:cNvPr>
          <p:cNvSpPr>
            <a:spLocks noGrp="1"/>
          </p:cNvSpPr>
          <p:nvPr>
            <p:ph type="title"/>
          </p:nvPr>
        </p:nvSpPr>
        <p:spPr>
          <a:xfrm>
            <a:off x="466722" y="586855"/>
            <a:ext cx="3201366" cy="3387497"/>
          </a:xfrm>
        </p:spPr>
        <p:txBody>
          <a:bodyPr anchor="b">
            <a:normAutofit/>
          </a:bodyPr>
          <a:lstStyle/>
          <a:p>
            <a:pPr algn="r"/>
            <a:r>
              <a:rPr lang="en-IN" sz="3700">
                <a:solidFill>
                  <a:srgbClr val="FFFFFF"/>
                </a:solidFill>
              </a:rPr>
              <a:t>Method(contd)</a:t>
            </a:r>
          </a:p>
        </p:txBody>
      </p:sp>
      <p:sp>
        <p:nvSpPr>
          <p:cNvPr id="3" name="Content Placeholder 2">
            <a:extLst>
              <a:ext uri="{FF2B5EF4-FFF2-40B4-BE49-F238E27FC236}">
                <a16:creationId xmlns:a16="http://schemas.microsoft.com/office/drawing/2014/main" id="{F63D650F-1DFE-AB3E-3CCB-939A07A03721}"/>
              </a:ext>
            </a:extLst>
          </p:cNvPr>
          <p:cNvSpPr>
            <a:spLocks noGrp="1"/>
          </p:cNvSpPr>
          <p:nvPr>
            <p:ph idx="1"/>
          </p:nvPr>
        </p:nvSpPr>
        <p:spPr>
          <a:xfrm>
            <a:off x="4810259" y="649480"/>
            <a:ext cx="6555347" cy="5546047"/>
          </a:xfrm>
        </p:spPr>
        <p:txBody>
          <a:bodyPr anchor="ctr">
            <a:normAutofit/>
          </a:bodyPr>
          <a:lstStyle/>
          <a:p>
            <a:pPr marL="0" indent="0">
              <a:buNone/>
            </a:pPr>
            <a:r>
              <a:rPr lang="en-US" sz="2000" b="1" dirty="0"/>
              <a:t>Model Training</a:t>
            </a:r>
          </a:p>
          <a:p>
            <a:pPr marL="0" indent="0">
              <a:buNone/>
            </a:pPr>
            <a:r>
              <a:rPr lang="en-US" sz="2000" dirty="0"/>
              <a:t>Train the model using the augmented data, utilizing categorical cross-entropy as the loss function and Adam optimizer.</a:t>
            </a:r>
          </a:p>
          <a:p>
            <a:pPr marL="0" indent="0">
              <a:buNone/>
            </a:pPr>
            <a:endParaRPr lang="en-US" sz="2000" dirty="0"/>
          </a:p>
          <a:p>
            <a:pPr marL="0" indent="0">
              <a:buNone/>
            </a:pPr>
            <a:r>
              <a:rPr lang="en-US" sz="2000" b="1" dirty="0"/>
              <a:t>Model Evaluation</a:t>
            </a:r>
          </a:p>
          <a:p>
            <a:pPr marL="0" indent="0">
              <a:buNone/>
            </a:pPr>
            <a:r>
              <a:rPr lang="en-US" sz="2000" dirty="0"/>
              <a:t>Validate the model on a separate test dataset and visualize training/validation accuracy and loss.</a:t>
            </a:r>
          </a:p>
          <a:p>
            <a:pPr marL="0" indent="0">
              <a:buNone/>
            </a:pPr>
            <a:endParaRPr lang="en-US" sz="2000" dirty="0"/>
          </a:p>
          <a:p>
            <a:pPr marL="0" indent="0">
              <a:buNone/>
            </a:pPr>
            <a:r>
              <a:rPr lang="en-US" sz="2000" b="1" dirty="0"/>
              <a:t>Prediction</a:t>
            </a:r>
            <a:r>
              <a:rPr lang="en-US" sz="2000" dirty="0"/>
              <a:t> </a:t>
            </a:r>
          </a:p>
          <a:p>
            <a:pPr marL="0" indent="0">
              <a:buNone/>
            </a:pPr>
            <a:r>
              <a:rPr lang="en-US" sz="2000" dirty="0"/>
              <a:t>Implement a prediction function to classify input images into categories: yawn</a:t>
            </a:r>
            <a:r>
              <a:rPr lang="en-US" sz="2000"/>
              <a:t>, no_yawn, </a:t>
            </a:r>
            <a:r>
              <a:rPr lang="en-US" sz="2000" dirty="0"/>
              <a:t>Closed, </a:t>
            </a:r>
            <a:r>
              <a:rPr lang="en-US" sz="2000"/>
              <a:t>and Open.Use </a:t>
            </a:r>
            <a:r>
              <a:rPr lang="en-US" sz="2000" dirty="0"/>
              <a:t>the trained model to predict the state of the driver based on input images.</a:t>
            </a:r>
            <a:endParaRPr lang="en-IN" sz="2000" dirty="0"/>
          </a:p>
          <a:p>
            <a:endParaRPr lang="en-IN" sz="2000" dirty="0"/>
          </a:p>
        </p:txBody>
      </p:sp>
    </p:spTree>
    <p:extLst>
      <p:ext uri="{BB962C8B-B14F-4D97-AF65-F5344CB8AC3E}">
        <p14:creationId xmlns:p14="http://schemas.microsoft.com/office/powerpoint/2010/main" val="5835314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TotalTime>
  <Words>606</Words>
  <Application>Microsoft Office PowerPoint</Application>
  <PresentationFormat>Widescreen</PresentationFormat>
  <Paragraphs>89</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Calibri</vt:lpstr>
      <vt:lpstr>Office Theme</vt:lpstr>
      <vt:lpstr>DRIVER DROWSINESS DETECTION SYSTEM</vt:lpstr>
      <vt:lpstr>Outline </vt:lpstr>
      <vt:lpstr>Introduction</vt:lpstr>
      <vt:lpstr>Problem Statement</vt:lpstr>
      <vt:lpstr>Objective</vt:lpstr>
      <vt:lpstr>Proposed Methodology</vt:lpstr>
      <vt:lpstr>Flow Diagram</vt:lpstr>
      <vt:lpstr>Method</vt:lpstr>
      <vt:lpstr>Method(contd)</vt:lpstr>
      <vt:lpstr>Dataset</vt:lpstr>
      <vt:lpstr>Result</vt:lpstr>
      <vt:lpstr>Result(contd)</vt:lpstr>
      <vt:lpstr>Result(contd)</vt:lpstr>
      <vt:lpstr>Result(contd)</vt:lpstr>
      <vt:lpstr>References</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VINEET RAJ</dc:creator>
  <cp:lastModifiedBy>VINEET RAJ</cp:lastModifiedBy>
  <cp:revision>2</cp:revision>
  <dcterms:created xsi:type="dcterms:W3CDTF">2024-10-24T21:22:58Z</dcterms:created>
  <dcterms:modified xsi:type="dcterms:W3CDTF">2024-10-24T23:06:42Z</dcterms:modified>
</cp:coreProperties>
</file>

<file path=docProps/thumbnail.jpeg>
</file>